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9"/>
  </p:notesMasterIdLst>
  <p:sldIdLst>
    <p:sldId id="258" r:id="rId2"/>
    <p:sldId id="256" r:id="rId3"/>
    <p:sldId id="257" r:id="rId4"/>
    <p:sldId id="260" r:id="rId5"/>
    <p:sldId id="262" r:id="rId6"/>
    <p:sldId id="259" r:id="rId7"/>
    <p:sldId id="261" r:id="rId8"/>
  </p:sldIdLst>
  <p:sldSz cx="12192000" cy="6858000"/>
  <p:notesSz cx="6858000" cy="9144000"/>
  <p:embeddedFontLst>
    <p:embeddedFont>
      <p:font typeface="Aptos Narrow" panose="020B0004020202020204" pitchFamily="34" charset="0"/>
      <p:regular r:id="rId10"/>
      <p:bold r:id="rId11"/>
      <p:italic r:id="rId12"/>
      <p:boldItalic r:id="rId13"/>
    </p:embeddedFont>
    <p:embeddedFont>
      <p:font typeface="Century Gothic" panose="020B0502020202020204" pitchFamily="34" charset="0"/>
      <p:regular r:id="rId14"/>
      <p:bold r:id="rId15"/>
      <p:italic r:id="rId16"/>
      <p:boldItalic r:id="rId17"/>
    </p:embeddedFont>
    <p:embeddedFont>
      <p:font typeface="Wingdings 3" pitchFamily="2" charset="2"/>
      <p:regular r:id="rId18"/>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19" roundtripDataSignature="AMtx7miMb7jQy1Oc7ZKMpfic9l+S4rlWX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A76CFE4-716C-4388-8D29-67C3E86330D3}">
  <a:tblStyle styleId="{EA76CFE4-716C-4388-8D29-67C3E86330D3}" styleName="Table_0">
    <a:wholeTbl>
      <a:tcTxStyle b="off" i="off">
        <a:font>
          <a:latin typeface="Aptos"/>
          <a:ea typeface="Aptos"/>
          <a:cs typeface="Aptos"/>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7EAE7"/>
          </a:solidFill>
        </a:fill>
      </a:tcStyle>
    </a:wholeTbl>
    <a:band1H>
      <a:tcTxStyle/>
      <a:tcStyle>
        <a:tcBdr/>
        <a:fill>
          <a:solidFill>
            <a:srgbClr val="CBD3CB"/>
          </a:solidFill>
        </a:fill>
      </a:tcStyle>
    </a:band1H>
    <a:band2H>
      <a:tcTxStyle/>
      <a:tcStyle>
        <a:tcBdr/>
      </a:tcStyle>
    </a:band2H>
    <a:band1V>
      <a:tcTxStyle/>
      <a:tcStyle>
        <a:tcBdr/>
        <a:fill>
          <a:solidFill>
            <a:srgbClr val="CBD3CB"/>
          </a:solidFill>
        </a:fill>
      </a:tcStyle>
    </a:band1V>
    <a:band2V>
      <a:tcTxStyle/>
      <a:tcStyle>
        <a:tcBdr/>
      </a:tcStyle>
    </a:band2V>
    <a:lastCol>
      <a:tcTxStyle b="on" i="off">
        <a:font>
          <a:latin typeface="Aptos"/>
          <a:ea typeface="Aptos"/>
          <a:cs typeface="Aptos"/>
        </a:font>
        <a:schemeClr val="lt1"/>
      </a:tcTxStyle>
      <a:tcStyle>
        <a:tcBdr/>
        <a:fill>
          <a:solidFill>
            <a:schemeClr val="accent3"/>
          </a:solidFill>
        </a:fill>
      </a:tcStyle>
    </a:lastCol>
    <a:firstCol>
      <a:tcTxStyle b="on" i="off">
        <a:font>
          <a:latin typeface="Aptos"/>
          <a:ea typeface="Aptos"/>
          <a:cs typeface="Aptos"/>
        </a:font>
        <a:schemeClr val="lt1"/>
      </a:tcTxStyle>
      <a:tcStyle>
        <a:tcBdr/>
        <a:fill>
          <a:solidFill>
            <a:schemeClr val="accent3"/>
          </a:solidFill>
        </a:fill>
      </a:tcStyle>
    </a:firstCol>
    <a:lastRow>
      <a:tcTxStyle b="on" i="off">
        <a:font>
          <a:latin typeface="Aptos"/>
          <a:ea typeface="Aptos"/>
          <a:cs typeface="Aptos"/>
        </a:font>
        <a:schemeClr val="lt1"/>
      </a:tcTxStyle>
      <a:tcStyle>
        <a:tcBdr>
          <a:top>
            <a:ln w="38100" cap="flat" cmpd="sng">
              <a:solidFill>
                <a:schemeClr val="lt1"/>
              </a:solidFill>
              <a:prstDash val="solid"/>
              <a:round/>
              <a:headEnd type="none" w="sm" len="sm"/>
              <a:tailEnd type="none" w="sm" len="sm"/>
            </a:ln>
          </a:top>
        </a:tcBdr>
        <a:fill>
          <a:solidFill>
            <a:schemeClr val="accent3"/>
          </a:solidFill>
        </a:fill>
      </a:tcStyle>
    </a:lastRow>
    <a:seCell>
      <a:tcTxStyle/>
      <a:tcStyle>
        <a:tcBdr/>
      </a:tcStyle>
    </a:seCell>
    <a:swCell>
      <a:tcTxStyle/>
      <a:tcStyle>
        <a:tcBdr/>
      </a:tcStyle>
    </a:swCell>
    <a:firstRow>
      <a:tcTxStyle b="on" i="off">
        <a:font>
          <a:latin typeface="Aptos"/>
          <a:ea typeface="Aptos"/>
          <a:cs typeface="Aptos"/>
        </a:font>
        <a:schemeClr val="lt1"/>
      </a:tcTxStyle>
      <a:tcStyle>
        <a:tcBdr>
          <a:bottom>
            <a:ln w="38100" cap="flat" cmpd="sng">
              <a:solidFill>
                <a:schemeClr val="lt1"/>
              </a:solidFill>
              <a:prstDash val="solid"/>
              <a:round/>
              <a:headEnd type="none" w="sm" len="sm"/>
              <a:tailEnd type="none" w="sm" len="sm"/>
            </a:ln>
          </a:bottom>
        </a:tcBdr>
        <a:fill>
          <a:solidFill>
            <a:schemeClr val="accent3"/>
          </a:solidFill>
        </a:fill>
      </a:tcStyle>
    </a:firstRow>
    <a:neCell>
      <a:tcTxStyle/>
      <a:tcStyle>
        <a:tcBdr/>
      </a:tcStyle>
    </a:neCell>
    <a:nwCell>
      <a:tcTxStyle/>
      <a:tcStyle>
        <a:tcBdr/>
      </a:tcStyle>
    </a:nwCell>
  </a:tblStyle>
  <a:tblStyle styleId="{D80D2300-4758-4702-B491-77FB8CDD872D}" styleName="Table_1">
    <a:wholeTbl>
      <a:tcTxStyle b="off" i="off">
        <a:font>
          <a:latin typeface="Aptos"/>
          <a:ea typeface="Aptos"/>
          <a:cs typeface="Aptos"/>
        </a:font>
        <a:schemeClr val="lt1"/>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9525" cap="flat" cmpd="sng">
              <a:solidFill>
                <a:srgbClr val="000000">
                  <a:alpha val="0"/>
                </a:srgbClr>
              </a:solidFill>
              <a:prstDash val="solid"/>
              <a:round/>
              <a:headEnd type="none" w="sm" len="sm"/>
              <a:tailEnd type="none" w="sm" len="sm"/>
            </a:ln>
          </a:top>
          <a:bottom>
            <a:ln w="9525" cap="flat" cmpd="sng">
              <a:solidFill>
                <a:srgbClr val="000000">
                  <a:alpha val="0"/>
                </a:srgbClr>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chemeClr val="accent1"/>
          </a:solidFill>
        </a:fill>
      </a:tcStyle>
    </a:wholeTbl>
    <a:band1H>
      <a:tcTxStyle/>
      <a:tcStyle>
        <a:tcBdr/>
        <a:fill>
          <a:solidFill>
            <a:srgbClr val="104C67"/>
          </a:solidFill>
        </a:fill>
      </a:tcStyle>
    </a:band1H>
    <a:band2H>
      <a:tcTxStyle/>
      <a:tcStyle>
        <a:tcBdr/>
      </a:tcStyle>
    </a:band2H>
    <a:band1V>
      <a:tcTxStyle/>
      <a:tcStyle>
        <a:tcBdr/>
        <a:fill>
          <a:solidFill>
            <a:srgbClr val="104C67"/>
          </a:solidFill>
        </a:fill>
      </a:tcStyle>
    </a:band1V>
    <a:band2V>
      <a:tcTxStyle/>
      <a:tcStyle>
        <a:tcBdr/>
      </a:tcStyle>
    </a:band2V>
    <a:lastCol>
      <a:tcTxStyle b="on" i="off"/>
      <a:tcStyle>
        <a:tcBdr>
          <a:left>
            <a:ln w="25400" cap="flat" cmpd="sng">
              <a:solidFill>
                <a:schemeClr val="lt1"/>
              </a:solidFill>
              <a:prstDash val="solid"/>
              <a:round/>
              <a:headEnd type="none" w="sm" len="sm"/>
              <a:tailEnd type="none" w="sm" len="sm"/>
            </a:ln>
          </a:left>
        </a:tcBdr>
        <a:fill>
          <a:solidFill>
            <a:srgbClr val="104C67"/>
          </a:solidFill>
        </a:fill>
      </a:tcStyle>
    </a:lastCol>
    <a:firstCol>
      <a:tcTxStyle b="on" i="off"/>
      <a:tcStyle>
        <a:tcBdr>
          <a:right>
            <a:ln w="25400" cap="flat" cmpd="sng">
              <a:solidFill>
                <a:schemeClr val="lt1"/>
              </a:solidFill>
              <a:prstDash val="solid"/>
              <a:round/>
              <a:headEnd type="none" w="sm" len="sm"/>
              <a:tailEnd type="none" w="sm" len="sm"/>
            </a:ln>
          </a:right>
        </a:tcBdr>
        <a:fill>
          <a:solidFill>
            <a:srgbClr val="104C67"/>
          </a:solidFill>
        </a:fill>
      </a:tcStyle>
    </a:firstCol>
    <a:lastRow>
      <a:tcTxStyle b="on" i="off"/>
      <a:tcStyle>
        <a:tcBdr>
          <a:top>
            <a:ln w="25400" cap="flat" cmpd="sng">
              <a:solidFill>
                <a:schemeClr val="lt1"/>
              </a:solidFill>
              <a:prstDash val="solid"/>
              <a:round/>
              <a:headEnd type="none" w="sm" len="sm"/>
              <a:tailEnd type="none" w="sm" len="sm"/>
            </a:ln>
          </a:top>
        </a:tcBdr>
        <a:fill>
          <a:solidFill>
            <a:srgbClr val="0D3F55"/>
          </a:solidFill>
        </a:fill>
      </a:tcStyle>
    </a:lastRow>
    <a:seCell>
      <a:tcTxStyle/>
      <a:tcStyle>
        <a:tcBdr>
          <a:left>
            <a:ln w="9525" cap="flat" cmpd="sng">
              <a:solidFill>
                <a:srgbClr val="000000">
                  <a:alpha val="0"/>
                </a:srgbClr>
              </a:solidFill>
              <a:prstDash val="solid"/>
              <a:round/>
              <a:headEnd type="none" w="sm" len="sm"/>
              <a:tailEnd type="none" w="sm" len="sm"/>
            </a:ln>
          </a:left>
        </a:tcBdr>
      </a:tcStyle>
    </a:seCell>
    <a:swCell>
      <a:tcTxStyle/>
      <a:tcStyle>
        <a:tcBdr>
          <a:right>
            <a:ln w="9525" cap="flat" cmpd="sng">
              <a:solidFill>
                <a:srgbClr val="000000">
                  <a:alpha val="0"/>
                </a:srgbClr>
              </a:solidFill>
              <a:prstDash val="solid"/>
              <a:round/>
              <a:headEnd type="none" w="sm" len="sm"/>
              <a:tailEnd type="none" w="sm" len="sm"/>
            </a:ln>
          </a:right>
        </a:tcBdr>
      </a:tcStyle>
    </a:swCell>
    <a:firstRow>
      <a:tcTxStyle b="on" i="off"/>
      <a:tcStyle>
        <a:tcBdr>
          <a:bottom>
            <a:ln w="25400" cap="flat" cmpd="sng">
              <a:solidFill>
                <a:schemeClr val="lt1"/>
              </a:solidFill>
              <a:prstDash val="solid"/>
              <a:round/>
              <a:headEnd type="none" w="sm" len="sm"/>
              <a:tailEnd type="none" w="sm" len="sm"/>
            </a:ln>
          </a:bottom>
        </a:tcBdr>
        <a:fill>
          <a:solidFill>
            <a:schemeClr val="dk1"/>
          </a:solidFill>
        </a:fill>
      </a:tcStyle>
    </a:firstRow>
    <a:neCell>
      <a:tcTxStyle/>
      <a:tcStyle>
        <a:tcBdr>
          <a:left>
            <a:ln w="9525" cap="flat" cmpd="sng">
              <a:solidFill>
                <a:srgbClr val="000000">
                  <a:alpha val="0"/>
                </a:srgbClr>
              </a:solidFill>
              <a:prstDash val="solid"/>
              <a:round/>
              <a:headEnd type="none" w="sm" len="sm"/>
              <a:tailEnd type="none" w="sm" len="sm"/>
            </a:ln>
          </a:left>
        </a:tcBdr>
      </a:tcStyle>
    </a:neCell>
    <a:nwCell>
      <a:tcTxStyle/>
      <a:tcStyle>
        <a:tcBdr>
          <a:right>
            <a:ln w="9525" cap="flat" cmpd="sng">
              <a:solidFill>
                <a:srgbClr val="000000">
                  <a:alpha val="0"/>
                </a:srgbClr>
              </a:solidFill>
              <a:prstDash val="solid"/>
              <a:round/>
              <a:headEnd type="none" w="sm" len="sm"/>
              <a:tailEnd type="none" w="sm" len="sm"/>
            </a:ln>
          </a:right>
        </a:tcBdr>
      </a:tcStyle>
    </a:nwCell>
  </a:tblStyle>
  <a:tblStyle styleId="{9AD79A40-95F9-4D58-919B-6B5ACE79514D}" styleName="Table_2">
    <a:wholeTbl>
      <a:tcTxStyle b="off" i="off">
        <a:font>
          <a:latin typeface="Aptos"/>
          <a:ea typeface="Aptos"/>
          <a:cs typeface="Aptos"/>
        </a:font>
        <a:schemeClr val="lt1"/>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9525" cap="flat" cmpd="sng">
              <a:solidFill>
                <a:srgbClr val="000000">
                  <a:alpha val="0"/>
                </a:srgbClr>
              </a:solidFill>
              <a:prstDash val="solid"/>
              <a:round/>
              <a:headEnd type="none" w="sm" len="sm"/>
              <a:tailEnd type="none" w="sm" len="sm"/>
            </a:ln>
          </a:top>
          <a:bottom>
            <a:ln w="9525" cap="flat" cmpd="sng">
              <a:solidFill>
                <a:srgbClr val="000000">
                  <a:alpha val="0"/>
                </a:srgbClr>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chemeClr val="accent5"/>
          </a:solidFill>
        </a:fill>
      </a:tcStyle>
    </a:wholeTbl>
    <a:band1H>
      <a:tcTxStyle/>
      <a:tcStyle>
        <a:tcBdr/>
        <a:fill>
          <a:solidFill>
            <a:srgbClr val="7E2274"/>
          </a:solidFill>
        </a:fill>
      </a:tcStyle>
    </a:band1H>
    <a:band2H>
      <a:tcTxStyle/>
      <a:tcStyle>
        <a:tcBdr/>
      </a:tcStyle>
    </a:band2H>
    <a:band1V>
      <a:tcTxStyle/>
      <a:tcStyle>
        <a:tcBdr/>
        <a:fill>
          <a:solidFill>
            <a:srgbClr val="7E2274"/>
          </a:solidFill>
        </a:fill>
      </a:tcStyle>
    </a:band1V>
    <a:band2V>
      <a:tcTxStyle/>
      <a:tcStyle>
        <a:tcBdr/>
      </a:tcStyle>
    </a:band2V>
    <a:lastCol>
      <a:tcTxStyle b="on" i="off"/>
      <a:tcStyle>
        <a:tcBdr>
          <a:left>
            <a:ln w="25400" cap="flat" cmpd="sng">
              <a:solidFill>
                <a:schemeClr val="lt1"/>
              </a:solidFill>
              <a:prstDash val="solid"/>
              <a:round/>
              <a:headEnd type="none" w="sm" len="sm"/>
              <a:tailEnd type="none" w="sm" len="sm"/>
            </a:ln>
          </a:left>
        </a:tcBdr>
        <a:fill>
          <a:solidFill>
            <a:srgbClr val="7E2274"/>
          </a:solidFill>
        </a:fill>
      </a:tcStyle>
    </a:lastCol>
    <a:firstCol>
      <a:tcTxStyle b="on" i="off"/>
      <a:tcStyle>
        <a:tcBdr>
          <a:right>
            <a:ln w="25400" cap="flat" cmpd="sng">
              <a:solidFill>
                <a:schemeClr val="lt1"/>
              </a:solidFill>
              <a:prstDash val="solid"/>
              <a:round/>
              <a:headEnd type="none" w="sm" len="sm"/>
              <a:tailEnd type="none" w="sm" len="sm"/>
            </a:ln>
          </a:right>
        </a:tcBdr>
        <a:fill>
          <a:solidFill>
            <a:srgbClr val="7E2274"/>
          </a:solidFill>
        </a:fill>
      </a:tcStyle>
    </a:firstCol>
    <a:lastRow>
      <a:tcTxStyle b="on" i="off"/>
      <a:tcStyle>
        <a:tcBdr>
          <a:top>
            <a:ln w="25400" cap="flat" cmpd="sng">
              <a:solidFill>
                <a:schemeClr val="lt1"/>
              </a:solidFill>
              <a:prstDash val="solid"/>
              <a:round/>
              <a:headEnd type="none" w="sm" len="sm"/>
              <a:tailEnd type="none" w="sm" len="sm"/>
            </a:ln>
          </a:top>
        </a:tcBdr>
        <a:fill>
          <a:solidFill>
            <a:srgbClr val="691C60"/>
          </a:solidFill>
        </a:fill>
      </a:tcStyle>
    </a:lastRow>
    <a:seCell>
      <a:tcTxStyle/>
      <a:tcStyle>
        <a:tcBdr>
          <a:left>
            <a:ln w="9525" cap="flat" cmpd="sng">
              <a:solidFill>
                <a:srgbClr val="000000">
                  <a:alpha val="0"/>
                </a:srgbClr>
              </a:solidFill>
              <a:prstDash val="solid"/>
              <a:round/>
              <a:headEnd type="none" w="sm" len="sm"/>
              <a:tailEnd type="none" w="sm" len="sm"/>
            </a:ln>
          </a:left>
        </a:tcBdr>
      </a:tcStyle>
    </a:seCell>
    <a:swCell>
      <a:tcTxStyle/>
      <a:tcStyle>
        <a:tcBdr>
          <a:right>
            <a:ln w="9525" cap="flat" cmpd="sng">
              <a:solidFill>
                <a:srgbClr val="000000">
                  <a:alpha val="0"/>
                </a:srgbClr>
              </a:solidFill>
              <a:prstDash val="solid"/>
              <a:round/>
              <a:headEnd type="none" w="sm" len="sm"/>
              <a:tailEnd type="none" w="sm" len="sm"/>
            </a:ln>
          </a:right>
        </a:tcBdr>
      </a:tcStyle>
    </a:swCell>
    <a:firstRow>
      <a:tcTxStyle b="on" i="off"/>
      <a:tcStyle>
        <a:tcBdr>
          <a:bottom>
            <a:ln w="25400" cap="flat" cmpd="sng">
              <a:solidFill>
                <a:schemeClr val="lt1"/>
              </a:solidFill>
              <a:prstDash val="solid"/>
              <a:round/>
              <a:headEnd type="none" w="sm" len="sm"/>
              <a:tailEnd type="none" w="sm" len="sm"/>
            </a:ln>
          </a:bottom>
        </a:tcBdr>
        <a:fill>
          <a:solidFill>
            <a:schemeClr val="dk1"/>
          </a:solidFill>
        </a:fill>
      </a:tcStyle>
    </a:firstRow>
    <a:neCell>
      <a:tcTxStyle/>
      <a:tcStyle>
        <a:tcBdr>
          <a:left>
            <a:ln w="9525" cap="flat" cmpd="sng">
              <a:solidFill>
                <a:srgbClr val="000000">
                  <a:alpha val="0"/>
                </a:srgbClr>
              </a:solidFill>
              <a:prstDash val="solid"/>
              <a:round/>
              <a:headEnd type="none" w="sm" len="sm"/>
              <a:tailEnd type="none" w="sm" len="sm"/>
            </a:ln>
          </a:left>
        </a:tcBdr>
      </a:tcStyle>
    </a:neCell>
    <a:nwCell>
      <a:tcTxStyle/>
      <a:tcStyle>
        <a:tcBdr>
          <a:right>
            <a:ln w="9525" cap="flat" cmpd="sng">
              <a:solidFill>
                <a:srgbClr val="000000">
                  <a:alpha val="0"/>
                </a:srgbClr>
              </a:solidFill>
              <a:prstDash val="solid"/>
              <a:round/>
              <a:headEnd type="none" w="sm" len="sm"/>
              <a:tailEnd type="none" w="sm" len="sm"/>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527"/>
    <p:restoredTop sz="94653"/>
  </p:normalViewPr>
  <p:slideViewPr>
    <p:cSldViewPr snapToGrid="0">
      <p:cViewPr>
        <p:scale>
          <a:sx n="74" d="100"/>
          <a:sy n="74" d="100"/>
        </p:scale>
        <p:origin x="1056" y="11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font" Target="fonts/font6.fntdata"/><Relationship Id="rId23" Type="http://schemas.openxmlformats.org/officeDocument/2006/relationships/tableStyles" Target="tableStyles.xml"/><Relationship Id="rId10" Type="http://schemas.openxmlformats.org/officeDocument/2006/relationships/font" Target="fonts/font1.fntdata"/><Relationship Id="rId19" Type="http://customschemas.google.com/relationships/presentationmetadata" Target="metadata"/><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 Id="rId22" Type="http://schemas.openxmlformats.org/officeDocument/2006/relationships/theme" Target="theme/theme1.xml"/></Relationships>
</file>

<file path=ppt/media/image1.jpeg>
</file>

<file path=ppt/media/image2.png>
</file>

<file path=ppt/media/image3.png>
</file>

<file path=ppt/media/image4.png>
</file>

<file path=ppt/media/image5.png>
</file>

<file path=ppt/media/image6.pn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8" name="Google Shape;8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8886209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830472132"/>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4027242444"/>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3155155795"/>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68338783"/>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536504011"/>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261059102"/>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97808154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8848434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3355542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8925452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1883571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8022289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9095434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9173767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8198325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655750998"/>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63191295"/>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C0E987-2F8C-590F-5E27-EFFBEAE9DA68}"/>
              </a:ext>
            </a:extLst>
          </p:cNvPr>
          <p:cNvSpPr>
            <a:spLocks noGrp="1"/>
          </p:cNvSpPr>
          <p:nvPr>
            <p:ph type="title"/>
          </p:nvPr>
        </p:nvSpPr>
        <p:spPr>
          <a:xfrm>
            <a:off x="1043631" y="809898"/>
            <a:ext cx="9942716" cy="1554480"/>
          </a:xfrm>
        </p:spPr>
        <p:txBody>
          <a:bodyPr anchor="ctr">
            <a:normAutofit fontScale="90000"/>
          </a:bodyPr>
          <a:lstStyle/>
          <a:p>
            <a:pPr algn="ctr"/>
            <a:r>
              <a:rPr lang="en-US" sz="4800" dirty="0"/>
              <a:t>“</a:t>
            </a:r>
            <a:r>
              <a:rPr lang="en-US" sz="4800" b="1" dirty="0"/>
              <a:t>Handcrafting Pixels</a:t>
            </a:r>
            <a:r>
              <a:rPr lang="en-US" sz="4800" dirty="0"/>
              <a:t>: </a:t>
            </a:r>
            <a:br>
              <a:rPr lang="en-US" sz="4800" dirty="0"/>
            </a:br>
            <a:r>
              <a:rPr lang="en-US" sz="4800" i="1" dirty="0"/>
              <a:t> Adventure into the Convolutional Layers of Image Recognition</a:t>
            </a:r>
            <a:r>
              <a:rPr lang="en-US" sz="4800" dirty="0"/>
              <a:t>”</a:t>
            </a:r>
          </a:p>
        </p:txBody>
      </p:sp>
      <p:pic>
        <p:nvPicPr>
          <p:cNvPr id="5" name="Content Placeholder 4">
            <a:extLst>
              <a:ext uri="{FF2B5EF4-FFF2-40B4-BE49-F238E27FC236}">
                <a16:creationId xmlns:a16="http://schemas.microsoft.com/office/drawing/2014/main" id="{CE36EA47-6106-795F-B5A0-D63A36F290E1}"/>
              </a:ext>
            </a:extLst>
          </p:cNvPr>
          <p:cNvPicPr>
            <a:picLocks noGrp="1" noChangeAspect="1"/>
          </p:cNvPicPr>
          <p:nvPr>
            <p:ph idx="1"/>
          </p:nvPr>
        </p:nvPicPr>
        <p:blipFill>
          <a:blip r:embed="rId2"/>
          <a:stretch>
            <a:fillRect/>
          </a:stretch>
        </p:blipFill>
        <p:spPr>
          <a:xfrm>
            <a:off x="4619625" y="2646729"/>
            <a:ext cx="2828925" cy="3916974"/>
          </a:xfrm>
          <a:prstGeom prst="rect">
            <a:avLst/>
          </a:prstGeom>
        </p:spPr>
      </p:pic>
    </p:spTree>
    <p:extLst>
      <p:ext uri="{BB962C8B-B14F-4D97-AF65-F5344CB8AC3E}">
        <p14:creationId xmlns:p14="http://schemas.microsoft.com/office/powerpoint/2010/main" val="17468978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83"/>
        <p:cNvGrpSpPr/>
        <p:nvPr/>
      </p:nvGrpSpPr>
      <p:grpSpPr>
        <a:xfrm>
          <a:off x="0" y="0"/>
          <a:ext cx="0" cy="0"/>
          <a:chOff x="0" y="0"/>
          <a:chExt cx="0" cy="0"/>
        </a:xfrm>
      </p:grpSpPr>
      <p:sp>
        <p:nvSpPr>
          <p:cNvPr id="90" name="Rectangle 89">
            <a:extLst>
              <a:ext uri="{FF2B5EF4-FFF2-40B4-BE49-F238E27FC236}">
                <a16:creationId xmlns:a16="http://schemas.microsoft.com/office/drawing/2014/main" id="{9922B851-6B16-415F-9600-DB0E665C54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92" name="Rectangle 91">
            <a:extLst>
              <a:ext uri="{FF2B5EF4-FFF2-40B4-BE49-F238E27FC236}">
                <a16:creationId xmlns:a16="http://schemas.microsoft.com/office/drawing/2014/main" id="{FAA2B0B0-E6D1-4F97-A03B-5B9DC568AA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2950" y="0"/>
            <a:ext cx="609905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94" name="Rounded Rectangle 9">
            <a:extLst>
              <a:ext uri="{FF2B5EF4-FFF2-40B4-BE49-F238E27FC236}">
                <a16:creationId xmlns:a16="http://schemas.microsoft.com/office/drawing/2014/main" id="{7067A410-38E7-4862-BC25-A40927006E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77582" y="484632"/>
            <a:ext cx="5130204" cy="5739187"/>
          </a:xfrm>
          <a:prstGeom prst="roundRect">
            <a:avLst>
              <a:gd name="adj" fmla="val 0"/>
            </a:avLst>
          </a:prstGeom>
          <a:ln w="12700">
            <a:solidFill>
              <a:schemeClr val="bg2"/>
            </a:solidFill>
          </a:ln>
          <a:effectLst>
            <a:outerShdw blurRad="50800" dist="50800" dir="5400000" algn="tl" rotWithShape="0">
              <a:srgbClr val="000000">
                <a:alpha val="4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Rectangle 95">
            <a:extLst>
              <a:ext uri="{FF2B5EF4-FFF2-40B4-BE49-F238E27FC236}">
                <a16:creationId xmlns:a16="http://schemas.microsoft.com/office/drawing/2014/main" id="{95E21D77-54D4-42F2-9F79-B4B22CCA1C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85" name="Google Shape;85;p1"/>
          <p:cNvSpPr txBox="1"/>
          <p:nvPr/>
        </p:nvSpPr>
        <p:spPr>
          <a:xfrm>
            <a:off x="648930" y="2438400"/>
            <a:ext cx="4944151" cy="3785419"/>
          </a:xfrm>
          <a:prstGeom prst="rect">
            <a:avLst/>
          </a:prstGeom>
        </p:spPr>
        <p:txBody>
          <a:bodyPr spcFirstLastPara="1" vert="horz" lIns="91440" tIns="45720" rIns="91440" bIns="45720" rtlCol="0" anchorCtr="0">
            <a:normAutofit/>
          </a:bodyPr>
          <a:lstStyle/>
          <a:p>
            <a:pPr marL="0" marR="0" lvl="0" indent="0" algn="ctr">
              <a:spcBef>
                <a:spcPts val="1000"/>
              </a:spcBef>
              <a:buClr>
                <a:schemeClr val="bg2">
                  <a:lumMod val="40000"/>
                  <a:lumOff val="60000"/>
                </a:schemeClr>
              </a:buClr>
              <a:buSzPct val="80000"/>
              <a:buFont typeface="Wingdings 3" charset="2"/>
              <a:buChar char=""/>
            </a:pPr>
            <a:r>
              <a:rPr lang="en-US" sz="2400" b="1" u="none" strike="noStrike" cap="none" dirty="0">
                <a:solidFill>
                  <a:srgbClr val="FFFFFF"/>
                </a:solidFill>
                <a:latin typeface="+mj-lt"/>
                <a:ea typeface="+mj-ea"/>
                <a:cs typeface="+mj-cs"/>
                <a:sym typeface="Arial"/>
              </a:rPr>
              <a:t>“Cross” image</a:t>
            </a:r>
          </a:p>
          <a:p>
            <a:pPr marL="0" marR="0" lvl="0" indent="0">
              <a:spcBef>
                <a:spcPts val="1000"/>
              </a:spcBef>
              <a:buClr>
                <a:schemeClr val="bg2">
                  <a:lumMod val="40000"/>
                  <a:lumOff val="60000"/>
                </a:schemeClr>
              </a:buClr>
              <a:buSzPct val="80000"/>
              <a:buFont typeface="Wingdings 3" charset="2"/>
              <a:buChar char=""/>
            </a:pPr>
            <a:endParaRPr lang="en-US" dirty="0">
              <a:solidFill>
                <a:srgbClr val="FFFFFF"/>
              </a:solidFill>
              <a:latin typeface="+mj-lt"/>
              <a:ea typeface="+mj-ea"/>
              <a:cs typeface="+mj-cs"/>
              <a:sym typeface="Arial"/>
            </a:endParaRPr>
          </a:p>
          <a:p>
            <a:pPr marL="0" marR="0" lvl="0" indent="0">
              <a:spcBef>
                <a:spcPts val="1000"/>
              </a:spcBef>
              <a:buClr>
                <a:schemeClr val="bg2">
                  <a:lumMod val="40000"/>
                  <a:lumOff val="60000"/>
                </a:schemeClr>
              </a:buClr>
              <a:buSzPct val="80000"/>
            </a:pPr>
            <a:r>
              <a:rPr lang="en-US" dirty="0">
                <a:solidFill>
                  <a:srgbClr val="FFFFFF"/>
                </a:solidFill>
                <a:latin typeface="+mj-lt"/>
                <a:ea typeface="+mj-ea"/>
                <a:cs typeface="+mj-cs"/>
              </a:rPr>
              <a:t>By simulating the application of filters to images manually and gaining a conceptual understanding of the feature detection process in CNNs using an 8x8 or 5x5 grid, you can deepen your comprehension of convolutional layers and filters in image recognition.</a:t>
            </a:r>
          </a:p>
        </p:txBody>
      </p:sp>
      <p:graphicFrame>
        <p:nvGraphicFramePr>
          <p:cNvPr id="84" name="Google Shape;84;p1"/>
          <p:cNvGraphicFramePr/>
          <p:nvPr>
            <p:extLst>
              <p:ext uri="{D42A27DB-BD31-4B8C-83A1-F6EECF244321}">
                <p14:modId xmlns:p14="http://schemas.microsoft.com/office/powerpoint/2010/main" val="953690562"/>
              </p:ext>
            </p:extLst>
          </p:nvPr>
        </p:nvGraphicFramePr>
        <p:xfrm>
          <a:off x="7060689" y="1458930"/>
          <a:ext cx="4163992" cy="3790592"/>
        </p:xfrm>
        <a:graphic>
          <a:graphicData uri="http://schemas.openxmlformats.org/drawingml/2006/table">
            <a:tbl>
              <a:tblPr firstRow="1" bandRow="1">
                <a:noFill/>
                <a:tableStyleId>{EA76CFE4-716C-4388-8D29-67C3E86330D3}</a:tableStyleId>
              </a:tblPr>
              <a:tblGrid>
                <a:gridCol w="520499">
                  <a:extLst>
                    <a:ext uri="{9D8B030D-6E8A-4147-A177-3AD203B41FA5}">
                      <a16:colId xmlns:a16="http://schemas.microsoft.com/office/drawing/2014/main" val="20000"/>
                    </a:ext>
                  </a:extLst>
                </a:gridCol>
                <a:gridCol w="520499">
                  <a:extLst>
                    <a:ext uri="{9D8B030D-6E8A-4147-A177-3AD203B41FA5}">
                      <a16:colId xmlns:a16="http://schemas.microsoft.com/office/drawing/2014/main" val="20001"/>
                    </a:ext>
                  </a:extLst>
                </a:gridCol>
                <a:gridCol w="520499">
                  <a:extLst>
                    <a:ext uri="{9D8B030D-6E8A-4147-A177-3AD203B41FA5}">
                      <a16:colId xmlns:a16="http://schemas.microsoft.com/office/drawing/2014/main" val="20002"/>
                    </a:ext>
                  </a:extLst>
                </a:gridCol>
                <a:gridCol w="520499">
                  <a:extLst>
                    <a:ext uri="{9D8B030D-6E8A-4147-A177-3AD203B41FA5}">
                      <a16:colId xmlns:a16="http://schemas.microsoft.com/office/drawing/2014/main" val="20003"/>
                    </a:ext>
                  </a:extLst>
                </a:gridCol>
                <a:gridCol w="520499">
                  <a:extLst>
                    <a:ext uri="{9D8B030D-6E8A-4147-A177-3AD203B41FA5}">
                      <a16:colId xmlns:a16="http://schemas.microsoft.com/office/drawing/2014/main" val="20004"/>
                    </a:ext>
                  </a:extLst>
                </a:gridCol>
                <a:gridCol w="520499">
                  <a:extLst>
                    <a:ext uri="{9D8B030D-6E8A-4147-A177-3AD203B41FA5}">
                      <a16:colId xmlns:a16="http://schemas.microsoft.com/office/drawing/2014/main" val="20005"/>
                    </a:ext>
                  </a:extLst>
                </a:gridCol>
                <a:gridCol w="520499">
                  <a:extLst>
                    <a:ext uri="{9D8B030D-6E8A-4147-A177-3AD203B41FA5}">
                      <a16:colId xmlns:a16="http://schemas.microsoft.com/office/drawing/2014/main" val="20006"/>
                    </a:ext>
                  </a:extLst>
                </a:gridCol>
                <a:gridCol w="520499">
                  <a:extLst>
                    <a:ext uri="{9D8B030D-6E8A-4147-A177-3AD203B41FA5}">
                      <a16:colId xmlns:a16="http://schemas.microsoft.com/office/drawing/2014/main" val="20007"/>
                    </a:ext>
                  </a:extLst>
                </a:gridCol>
              </a:tblGrid>
              <a:tr h="473824">
                <a:tc>
                  <a:txBody>
                    <a:bodyPr/>
                    <a:lstStyle/>
                    <a:p>
                      <a:pPr marL="0" marR="0" lvl="0" indent="0" algn="l" rtl="0">
                        <a:spcBef>
                          <a:spcPts val="0"/>
                        </a:spcBef>
                        <a:spcAft>
                          <a:spcPts val="0"/>
                        </a:spcAft>
                        <a:buNone/>
                      </a:pPr>
                      <a:r>
                        <a:rPr lang="en-US" sz="2100" u="none" strike="noStrike" cap="none">
                          <a:solidFill>
                            <a:schemeClr val="dk1"/>
                          </a:solidFill>
                          <a:highlight>
                            <a:schemeClr val="lt1"/>
                          </a:highlight>
                        </a:rPr>
                        <a:t>0</a:t>
                      </a:r>
                      <a:endParaRPr lang="en-US" sz="2100">
                        <a:solidFill>
                          <a:schemeClr val="dk1"/>
                        </a:solidFill>
                        <a:highlight>
                          <a:schemeClr val="lt1"/>
                        </a:highlight>
                      </a:endParaRPr>
                    </a:p>
                  </a:txBody>
                  <a:tcPr marL="107696" marR="107696" marT="53848" marB="53848">
                    <a:solidFill>
                      <a:schemeClr val="dk1"/>
                    </a:solidFill>
                  </a:tcPr>
                </a:tc>
                <a:tc>
                  <a:txBody>
                    <a:bodyPr/>
                    <a:lstStyle/>
                    <a:p>
                      <a:pPr marL="0" marR="0" lvl="0" indent="0" algn="l" rtl="0">
                        <a:spcBef>
                          <a:spcPts val="0"/>
                        </a:spcBef>
                        <a:spcAft>
                          <a:spcPts val="0"/>
                        </a:spcAft>
                        <a:buNone/>
                      </a:pPr>
                      <a:r>
                        <a:rPr lang="en-US" sz="2100">
                          <a:solidFill>
                            <a:schemeClr val="dk1"/>
                          </a:solidFill>
                          <a:highlight>
                            <a:schemeClr val="lt1"/>
                          </a:highlight>
                        </a:rPr>
                        <a:t>0</a:t>
                      </a:r>
                    </a:p>
                  </a:txBody>
                  <a:tcPr marL="107696" marR="107696" marT="53848" marB="53848">
                    <a:solidFill>
                      <a:schemeClr val="dk1"/>
                    </a:solidFill>
                  </a:tcPr>
                </a:tc>
                <a:tc>
                  <a:txBody>
                    <a:bodyPr/>
                    <a:lstStyle/>
                    <a:p>
                      <a:pPr marL="0" marR="0" lvl="0" indent="0" algn="l" rtl="0">
                        <a:spcBef>
                          <a:spcPts val="0"/>
                        </a:spcBef>
                        <a:spcAft>
                          <a:spcPts val="0"/>
                        </a:spcAft>
                        <a:buNone/>
                      </a:pPr>
                      <a:r>
                        <a:rPr lang="en-US" sz="2100">
                          <a:solidFill>
                            <a:schemeClr val="dk1"/>
                          </a:solidFill>
                          <a:highlight>
                            <a:schemeClr val="lt1"/>
                          </a:highlight>
                        </a:rPr>
                        <a:t>0</a:t>
                      </a:r>
                    </a:p>
                  </a:txBody>
                  <a:tcPr marL="107696" marR="107696" marT="53848" marB="53848">
                    <a:lnR w="12700" cap="flat" cmpd="sng">
                      <a:solidFill>
                        <a:schemeClr val="dk1"/>
                      </a:solidFill>
                      <a:prstDash val="solid"/>
                      <a:round/>
                      <a:headEnd type="none" w="sm" len="sm"/>
                      <a:tailEnd type="none" w="sm" len="sm"/>
                    </a:lnR>
                    <a:solidFill>
                      <a:schemeClr val="dk1"/>
                    </a:solidFill>
                  </a:tcPr>
                </a:tc>
                <a:tc>
                  <a:txBody>
                    <a:bodyPr/>
                    <a:lstStyle/>
                    <a:p>
                      <a:pPr marL="0" marR="0" lvl="0" indent="0" algn="l" rtl="0">
                        <a:spcBef>
                          <a:spcPts val="0"/>
                        </a:spcBef>
                        <a:spcAft>
                          <a:spcPts val="0"/>
                        </a:spcAft>
                        <a:buNone/>
                      </a:pPr>
                      <a:r>
                        <a:rPr lang="en-US" sz="2100">
                          <a:solidFill>
                            <a:schemeClr val="dk1"/>
                          </a:solidFill>
                        </a:rPr>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381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a:solidFill>
                            <a:schemeClr val="dk1"/>
                          </a:solidFill>
                        </a:rPr>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381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a:solidFill>
                            <a:schemeClr val="dk1"/>
                          </a:solidFill>
                          <a:highlight>
                            <a:schemeClr val="lt1"/>
                          </a:highlight>
                        </a:rPr>
                        <a:t>0</a:t>
                      </a:r>
                    </a:p>
                  </a:txBody>
                  <a:tcPr marL="107696" marR="107696" marT="53848" marB="53848">
                    <a:lnL w="12700" cap="flat" cmpd="sng">
                      <a:solidFill>
                        <a:schemeClr val="dk1"/>
                      </a:solidFill>
                      <a:prstDash val="solid"/>
                      <a:round/>
                      <a:headEnd type="none" w="sm" len="sm"/>
                      <a:tailEnd type="none" w="sm" len="sm"/>
                    </a:lnL>
                    <a:solidFill>
                      <a:schemeClr val="dk1"/>
                    </a:solidFill>
                  </a:tcPr>
                </a:tc>
                <a:tc>
                  <a:txBody>
                    <a:bodyPr/>
                    <a:lstStyle/>
                    <a:p>
                      <a:pPr marL="0" marR="0" lvl="0" indent="0" algn="l" rtl="0">
                        <a:spcBef>
                          <a:spcPts val="0"/>
                        </a:spcBef>
                        <a:spcAft>
                          <a:spcPts val="0"/>
                        </a:spcAft>
                        <a:buNone/>
                      </a:pPr>
                      <a:r>
                        <a:rPr lang="en-US" sz="2100">
                          <a:solidFill>
                            <a:schemeClr val="dk1"/>
                          </a:solidFill>
                          <a:highlight>
                            <a:schemeClr val="lt1"/>
                          </a:highlight>
                        </a:rPr>
                        <a:t>0</a:t>
                      </a:r>
                    </a:p>
                  </a:txBody>
                  <a:tcPr marL="107696" marR="107696" marT="53848" marB="53848">
                    <a:solidFill>
                      <a:schemeClr val="dk1"/>
                    </a:solidFill>
                  </a:tcPr>
                </a:tc>
                <a:tc>
                  <a:txBody>
                    <a:bodyPr/>
                    <a:lstStyle/>
                    <a:p>
                      <a:pPr marL="0" marR="0" lvl="0" indent="0" algn="l" rtl="0">
                        <a:spcBef>
                          <a:spcPts val="0"/>
                        </a:spcBef>
                        <a:spcAft>
                          <a:spcPts val="0"/>
                        </a:spcAft>
                        <a:buNone/>
                      </a:pPr>
                      <a:r>
                        <a:rPr lang="en-US" sz="2100">
                          <a:solidFill>
                            <a:schemeClr val="dk1"/>
                          </a:solidFill>
                          <a:highlight>
                            <a:schemeClr val="lt1"/>
                          </a:highlight>
                        </a:rPr>
                        <a:t>0</a:t>
                      </a:r>
                    </a:p>
                  </a:txBody>
                  <a:tcPr marL="107696" marR="107696" marT="53848" marB="53848">
                    <a:solidFill>
                      <a:schemeClr val="dk1"/>
                    </a:solidFill>
                  </a:tcPr>
                </a:tc>
                <a:extLst>
                  <a:ext uri="{0D108BD9-81ED-4DB2-BD59-A6C34878D82A}">
                    <a16:rowId xmlns:a16="http://schemas.microsoft.com/office/drawing/2014/main" val="10000"/>
                  </a:ext>
                </a:extLst>
              </a:tr>
              <a:tr h="473824">
                <a:tc>
                  <a:txBody>
                    <a:bodyPr/>
                    <a:lstStyle/>
                    <a:p>
                      <a:pPr marL="0" marR="0" lvl="0" indent="0" algn="l" rtl="0">
                        <a:spcBef>
                          <a:spcPts val="0"/>
                        </a:spcBef>
                        <a:spcAft>
                          <a:spcPts val="0"/>
                        </a:spcAft>
                        <a:buNone/>
                      </a:pPr>
                      <a:r>
                        <a:rPr lang="en-US" sz="2100" dirty="0">
                          <a:highlight>
                            <a:schemeClr val="lt1"/>
                          </a:highlight>
                        </a:rPr>
                        <a:t>0</a:t>
                      </a:r>
                    </a:p>
                  </a:txBody>
                  <a:tcPr marL="107696" marR="107696" marT="53848" marB="53848">
                    <a:solidFill>
                      <a:schemeClr val="dk1"/>
                    </a:solidFill>
                  </a:tcPr>
                </a:tc>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solidFill>
                      <a:schemeClr val="dk1"/>
                    </a:solidFill>
                  </a:tcPr>
                </a:tc>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lnR w="12700" cap="flat" cmpd="sng">
                      <a:solidFill>
                        <a:schemeClr val="dk1"/>
                      </a:solidFill>
                      <a:prstDash val="solid"/>
                      <a:round/>
                      <a:headEnd type="none" w="sm" len="sm"/>
                      <a:tailEnd type="none" w="sm" len="sm"/>
                    </a:lnR>
                    <a:solidFill>
                      <a:schemeClr val="dk1"/>
                    </a:solidFill>
                  </a:tcPr>
                </a:tc>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381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381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lnL w="12700" cap="flat" cmpd="sng">
                      <a:solidFill>
                        <a:schemeClr val="dk1"/>
                      </a:solidFill>
                      <a:prstDash val="solid"/>
                      <a:round/>
                      <a:headEnd type="none" w="sm" len="sm"/>
                      <a:tailEnd type="none" w="sm" len="sm"/>
                    </a:lnL>
                    <a:solidFill>
                      <a:schemeClr val="dk1"/>
                    </a:solidFill>
                  </a:tcPr>
                </a:tc>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solidFill>
                      <a:schemeClr val="dk1"/>
                    </a:solidFill>
                  </a:tcPr>
                </a:tc>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solidFill>
                      <a:schemeClr val="dk1"/>
                    </a:solidFill>
                  </a:tcPr>
                </a:tc>
                <a:extLst>
                  <a:ext uri="{0D108BD9-81ED-4DB2-BD59-A6C34878D82A}">
                    <a16:rowId xmlns:a16="http://schemas.microsoft.com/office/drawing/2014/main" val="10001"/>
                  </a:ext>
                </a:extLst>
              </a:tr>
              <a:tr h="473824">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lnB w="12700" cap="flat" cmpd="sng">
                      <a:solidFill>
                        <a:schemeClr val="dk1"/>
                      </a:solidFill>
                      <a:prstDash val="solid"/>
                      <a:round/>
                      <a:headEnd type="none" w="sm" len="sm"/>
                      <a:tailEnd type="none" w="sm" len="sm"/>
                    </a:lnB>
                    <a:solidFill>
                      <a:schemeClr val="dk1"/>
                    </a:solidFill>
                  </a:tcPr>
                </a:tc>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lnB w="12700" cap="flat" cmpd="sng">
                      <a:solidFill>
                        <a:schemeClr val="dk1"/>
                      </a:solidFill>
                      <a:prstDash val="solid"/>
                      <a:round/>
                      <a:headEnd type="none" w="sm" len="sm"/>
                      <a:tailEnd type="none" w="sm" len="sm"/>
                    </a:lnB>
                    <a:solidFill>
                      <a:schemeClr val="dk1"/>
                    </a:solidFill>
                  </a:tcPr>
                </a:tc>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lnR w="12700" cap="flat" cmpd="sng">
                      <a:solidFill>
                        <a:schemeClr val="dk1"/>
                      </a:solidFill>
                      <a:prstDash val="solid"/>
                      <a:round/>
                      <a:headEnd type="none" w="sm" len="sm"/>
                      <a:tailEnd type="none" w="sm" len="sm"/>
                    </a:lnR>
                    <a:lnB w="12700" cap="flat" cmpd="sng">
                      <a:solidFill>
                        <a:schemeClr val="dk1"/>
                      </a:solidFill>
                      <a:prstDash val="solid"/>
                      <a:round/>
                      <a:headEnd type="none" w="sm" len="sm"/>
                      <a:tailEnd type="none" w="sm" len="sm"/>
                    </a:lnB>
                    <a:solidFill>
                      <a:schemeClr val="dk1"/>
                    </a:solidFill>
                  </a:tcPr>
                </a:tc>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lnL w="12700" cap="flat" cmpd="sng">
                      <a:solidFill>
                        <a:schemeClr val="dk1"/>
                      </a:solidFill>
                      <a:prstDash val="solid"/>
                      <a:round/>
                      <a:headEnd type="none" w="sm" len="sm"/>
                      <a:tailEnd type="none" w="sm" len="sm"/>
                    </a:lnL>
                    <a:lnB w="12700" cap="flat" cmpd="sng">
                      <a:solidFill>
                        <a:schemeClr val="dk1"/>
                      </a:solidFill>
                      <a:prstDash val="solid"/>
                      <a:round/>
                      <a:headEnd type="none" w="sm" len="sm"/>
                      <a:tailEnd type="none" w="sm" len="sm"/>
                    </a:lnB>
                    <a:solidFill>
                      <a:schemeClr val="dk1"/>
                    </a:solidFill>
                  </a:tcPr>
                </a:tc>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lnB w="12700" cap="flat" cmpd="sng">
                      <a:solidFill>
                        <a:schemeClr val="dk1"/>
                      </a:solidFill>
                      <a:prstDash val="solid"/>
                      <a:round/>
                      <a:headEnd type="none" w="sm" len="sm"/>
                      <a:tailEnd type="none" w="sm" len="sm"/>
                    </a:lnB>
                    <a:solidFill>
                      <a:schemeClr val="dk1"/>
                    </a:solidFill>
                  </a:tcPr>
                </a:tc>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lnB w="12700" cap="flat" cmpd="sng">
                      <a:solidFill>
                        <a:schemeClr val="dk1"/>
                      </a:solidFill>
                      <a:prstDash val="solid"/>
                      <a:round/>
                      <a:headEnd type="none" w="sm" len="sm"/>
                      <a:tailEnd type="none" w="sm" len="sm"/>
                    </a:lnB>
                    <a:solidFill>
                      <a:schemeClr val="dk1"/>
                    </a:solidFill>
                  </a:tcPr>
                </a:tc>
                <a:extLst>
                  <a:ext uri="{0D108BD9-81ED-4DB2-BD59-A6C34878D82A}">
                    <a16:rowId xmlns:a16="http://schemas.microsoft.com/office/drawing/2014/main" val="10002"/>
                  </a:ext>
                </a:extLst>
              </a:tr>
              <a:tr h="473824">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473824">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r h="473824">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lnT w="12700" cap="flat" cmpd="sng">
                      <a:solidFill>
                        <a:schemeClr val="dk1"/>
                      </a:solidFill>
                      <a:prstDash val="solid"/>
                      <a:round/>
                      <a:headEnd type="none" w="sm" len="sm"/>
                      <a:tailEnd type="none" w="sm" len="sm"/>
                    </a:lnT>
                    <a:solidFill>
                      <a:schemeClr val="dk1"/>
                    </a:solidFill>
                  </a:tcPr>
                </a:tc>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lnT w="12700" cap="flat" cmpd="sng">
                      <a:solidFill>
                        <a:schemeClr val="dk1"/>
                      </a:solidFill>
                      <a:prstDash val="solid"/>
                      <a:round/>
                      <a:headEnd type="none" w="sm" len="sm"/>
                      <a:tailEnd type="none" w="sm" len="sm"/>
                    </a:lnT>
                    <a:solidFill>
                      <a:schemeClr val="dk1"/>
                    </a:solidFill>
                  </a:tcPr>
                </a:tc>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solidFill>
                      <a:schemeClr val="dk1"/>
                    </a:solidFill>
                  </a:tcPr>
                </a:tc>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lnL w="12700" cap="flat" cmpd="sng">
                      <a:solidFill>
                        <a:schemeClr val="dk1"/>
                      </a:solidFill>
                      <a:prstDash val="solid"/>
                      <a:round/>
                      <a:headEnd type="none" w="sm" len="sm"/>
                      <a:tailEnd type="none" w="sm" len="sm"/>
                    </a:lnL>
                    <a:lnT w="12700" cap="flat" cmpd="sng">
                      <a:solidFill>
                        <a:schemeClr val="dk1"/>
                      </a:solidFill>
                      <a:prstDash val="solid"/>
                      <a:round/>
                      <a:headEnd type="none" w="sm" len="sm"/>
                      <a:tailEnd type="none" w="sm" len="sm"/>
                    </a:lnT>
                    <a:solidFill>
                      <a:schemeClr val="dk1"/>
                    </a:solidFill>
                  </a:tcPr>
                </a:tc>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lnT w="12700" cap="flat" cmpd="sng">
                      <a:solidFill>
                        <a:schemeClr val="dk1"/>
                      </a:solidFill>
                      <a:prstDash val="solid"/>
                      <a:round/>
                      <a:headEnd type="none" w="sm" len="sm"/>
                      <a:tailEnd type="none" w="sm" len="sm"/>
                    </a:lnT>
                    <a:solidFill>
                      <a:schemeClr val="dk1"/>
                    </a:solidFill>
                  </a:tcPr>
                </a:tc>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lnT w="12700" cap="flat" cmpd="sng">
                      <a:solidFill>
                        <a:schemeClr val="dk1"/>
                      </a:solidFill>
                      <a:prstDash val="solid"/>
                      <a:round/>
                      <a:headEnd type="none" w="sm" len="sm"/>
                      <a:tailEnd type="none" w="sm" len="sm"/>
                    </a:lnT>
                    <a:solidFill>
                      <a:schemeClr val="dk1"/>
                    </a:solidFill>
                  </a:tcPr>
                </a:tc>
                <a:extLst>
                  <a:ext uri="{0D108BD9-81ED-4DB2-BD59-A6C34878D82A}">
                    <a16:rowId xmlns:a16="http://schemas.microsoft.com/office/drawing/2014/main" val="10005"/>
                  </a:ext>
                </a:extLst>
              </a:tr>
              <a:tr h="473824">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solidFill>
                      <a:schemeClr val="dk1"/>
                    </a:solidFill>
                  </a:tcPr>
                </a:tc>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solidFill>
                      <a:schemeClr val="dk1"/>
                    </a:solidFill>
                  </a:tcPr>
                </a:tc>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lnR w="12700" cap="flat" cmpd="sng">
                      <a:solidFill>
                        <a:schemeClr val="dk1"/>
                      </a:solidFill>
                      <a:prstDash val="solid"/>
                      <a:round/>
                      <a:headEnd type="none" w="sm" len="sm"/>
                      <a:tailEnd type="none" w="sm" len="sm"/>
                    </a:lnR>
                    <a:solidFill>
                      <a:schemeClr val="dk1"/>
                    </a:solidFill>
                  </a:tcPr>
                </a:tc>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lnL w="12700" cap="flat" cmpd="sng">
                      <a:solidFill>
                        <a:schemeClr val="dk1"/>
                      </a:solidFill>
                      <a:prstDash val="solid"/>
                      <a:round/>
                      <a:headEnd type="none" w="sm" len="sm"/>
                      <a:tailEnd type="none" w="sm" len="sm"/>
                    </a:lnL>
                    <a:solidFill>
                      <a:schemeClr val="dk1"/>
                    </a:solidFill>
                  </a:tcPr>
                </a:tc>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solidFill>
                      <a:schemeClr val="dk1"/>
                    </a:solidFill>
                  </a:tcPr>
                </a:tc>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solidFill>
                      <a:schemeClr val="dk1"/>
                    </a:solidFill>
                  </a:tcPr>
                </a:tc>
                <a:extLst>
                  <a:ext uri="{0D108BD9-81ED-4DB2-BD59-A6C34878D82A}">
                    <a16:rowId xmlns:a16="http://schemas.microsoft.com/office/drawing/2014/main" val="10006"/>
                  </a:ext>
                </a:extLst>
              </a:tr>
              <a:tr h="473824">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solidFill>
                      <a:schemeClr val="dk1"/>
                    </a:solidFill>
                  </a:tcPr>
                </a:tc>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solidFill>
                      <a:schemeClr val="dk1"/>
                    </a:solidFill>
                  </a:tcPr>
                </a:tc>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lnR w="12700" cap="flat" cmpd="sng">
                      <a:solidFill>
                        <a:schemeClr val="dk1"/>
                      </a:solidFill>
                      <a:prstDash val="solid"/>
                      <a:round/>
                      <a:headEnd type="none" w="sm" len="sm"/>
                      <a:tailEnd type="none" w="sm" len="sm"/>
                    </a:lnR>
                    <a:solidFill>
                      <a:schemeClr val="dk1"/>
                    </a:solidFill>
                  </a:tcPr>
                </a:tc>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lnL w="12700" cap="flat" cmpd="sng">
                      <a:solidFill>
                        <a:schemeClr val="dk1"/>
                      </a:solidFill>
                      <a:prstDash val="solid"/>
                      <a:round/>
                      <a:headEnd type="none" w="sm" len="sm"/>
                      <a:tailEnd type="none" w="sm" len="sm"/>
                    </a:lnL>
                    <a:solidFill>
                      <a:schemeClr val="dk1"/>
                    </a:solidFill>
                  </a:tcPr>
                </a:tc>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solidFill>
                      <a:schemeClr val="dk1"/>
                    </a:solidFill>
                  </a:tcPr>
                </a:tc>
                <a:tc>
                  <a:txBody>
                    <a:bodyPr/>
                    <a:lstStyle/>
                    <a:p>
                      <a:pPr marL="0" marR="0" lvl="0" indent="0" algn="l" rtl="0">
                        <a:spcBef>
                          <a:spcPts val="0"/>
                        </a:spcBef>
                        <a:spcAft>
                          <a:spcPts val="0"/>
                        </a:spcAft>
                        <a:buNone/>
                      </a:pPr>
                      <a:r>
                        <a:rPr lang="en-US" sz="2100" dirty="0">
                          <a:highlight>
                            <a:schemeClr val="lt1"/>
                          </a:highlight>
                        </a:rPr>
                        <a:t>0</a:t>
                      </a:r>
                    </a:p>
                  </a:txBody>
                  <a:tcPr marL="107696" marR="107696" marT="53848" marB="53848">
                    <a:solidFill>
                      <a:schemeClr val="dk1"/>
                    </a:solidFill>
                  </a:tcPr>
                </a:tc>
                <a:extLst>
                  <a:ext uri="{0D108BD9-81ED-4DB2-BD59-A6C34878D82A}">
                    <a16:rowId xmlns:a16="http://schemas.microsoft.com/office/drawing/2014/main" val="10007"/>
                  </a:ext>
                </a:extLst>
              </a:tr>
            </a:tbl>
          </a:graphicData>
        </a:graphic>
      </p:graphicFrame>
    </p:spTree>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Shape 89"/>
        <p:cNvGrpSpPr/>
        <p:nvPr/>
      </p:nvGrpSpPr>
      <p:grpSpPr>
        <a:xfrm>
          <a:off x="0" y="0"/>
          <a:ext cx="0" cy="0"/>
          <a:chOff x="0" y="0"/>
          <a:chExt cx="0" cy="0"/>
        </a:xfrm>
      </p:grpSpPr>
      <p:pic>
        <p:nvPicPr>
          <p:cNvPr id="98" name="Picture 97">
            <a:extLst>
              <a:ext uri="{FF2B5EF4-FFF2-40B4-BE49-F238E27FC236}">
                <a16:creationId xmlns:a16="http://schemas.microsoft.com/office/drawing/2014/main" id="{C9ECDD5C-152A-4CC7-8333-0F367B3A62E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00" name="Picture 99">
            <a:extLst>
              <a:ext uri="{FF2B5EF4-FFF2-40B4-BE49-F238E27FC236}">
                <a16:creationId xmlns:a16="http://schemas.microsoft.com/office/drawing/2014/main" id="{7F5C92A3-369B-43F3-BDCE-E560B1B0EC8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02" name="Oval 101">
            <a:extLst>
              <a:ext uri="{FF2B5EF4-FFF2-40B4-BE49-F238E27FC236}">
                <a16:creationId xmlns:a16="http://schemas.microsoft.com/office/drawing/2014/main" id="{AEBE9F1A-B38D-446E-83AE-14B17CE77F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104" name="Picture 103">
            <a:extLst>
              <a:ext uri="{FF2B5EF4-FFF2-40B4-BE49-F238E27FC236}">
                <a16:creationId xmlns:a16="http://schemas.microsoft.com/office/drawing/2014/main" id="{915B5014-A7EC-4BA6-9C83-8840CF81DB2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6" name="Picture 105">
            <a:extLst>
              <a:ext uri="{FF2B5EF4-FFF2-40B4-BE49-F238E27FC236}">
                <a16:creationId xmlns:a16="http://schemas.microsoft.com/office/drawing/2014/main" id="{022C43AB-86D7-420D-8AD7-DC0A15FDD0A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7">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08" name="Rectangle 107">
            <a:extLst>
              <a:ext uri="{FF2B5EF4-FFF2-40B4-BE49-F238E27FC236}">
                <a16:creationId xmlns:a16="http://schemas.microsoft.com/office/drawing/2014/main" id="{5E3EB826-A471-488F-9E8A-D65528A3C0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useBgFill="1">
        <p:nvSpPr>
          <p:cNvPr id="110" name="Rectangle 109">
            <a:extLst>
              <a:ext uri="{FF2B5EF4-FFF2-40B4-BE49-F238E27FC236}">
                <a16:creationId xmlns:a16="http://schemas.microsoft.com/office/drawing/2014/main" id="{4309F268-A45B-4517-B03F-2774BAEFFB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90" name="Google Shape;90;p2"/>
          <p:cNvGraphicFramePr/>
          <p:nvPr>
            <p:extLst>
              <p:ext uri="{D42A27DB-BD31-4B8C-83A1-F6EECF244321}">
                <p14:modId xmlns:p14="http://schemas.microsoft.com/office/powerpoint/2010/main" val="784295552"/>
              </p:ext>
            </p:extLst>
          </p:nvPr>
        </p:nvGraphicFramePr>
        <p:xfrm>
          <a:off x="1065147" y="643467"/>
          <a:ext cx="4293525" cy="4121250"/>
        </p:xfrm>
        <a:graphic>
          <a:graphicData uri="http://schemas.openxmlformats.org/drawingml/2006/table">
            <a:tbl>
              <a:tblPr firstRow="1" bandRow="1">
                <a:noFill/>
                <a:tableStyleId>{D80D2300-4758-4702-B491-77FB8CDD872D}</a:tableStyleId>
              </a:tblPr>
              <a:tblGrid>
                <a:gridCol w="1431175">
                  <a:extLst>
                    <a:ext uri="{9D8B030D-6E8A-4147-A177-3AD203B41FA5}">
                      <a16:colId xmlns:a16="http://schemas.microsoft.com/office/drawing/2014/main" val="20000"/>
                    </a:ext>
                  </a:extLst>
                </a:gridCol>
                <a:gridCol w="1431175">
                  <a:extLst>
                    <a:ext uri="{9D8B030D-6E8A-4147-A177-3AD203B41FA5}">
                      <a16:colId xmlns:a16="http://schemas.microsoft.com/office/drawing/2014/main" val="20001"/>
                    </a:ext>
                  </a:extLst>
                </a:gridCol>
                <a:gridCol w="1431175">
                  <a:extLst>
                    <a:ext uri="{9D8B030D-6E8A-4147-A177-3AD203B41FA5}">
                      <a16:colId xmlns:a16="http://schemas.microsoft.com/office/drawing/2014/main" val="20002"/>
                    </a:ext>
                  </a:extLst>
                </a:gridCol>
              </a:tblGrid>
              <a:tr h="1373750">
                <a:tc>
                  <a:txBody>
                    <a:bodyPr/>
                    <a:lstStyle/>
                    <a:p>
                      <a:pPr marL="0" marR="0" lvl="0" indent="0" algn="l" rtl="0">
                        <a:spcBef>
                          <a:spcPts val="0"/>
                        </a:spcBef>
                        <a:spcAft>
                          <a:spcPts val="0"/>
                        </a:spcAft>
                        <a:buNone/>
                      </a:pPr>
                      <a:r>
                        <a:rPr lang="en-US" sz="1800">
                          <a:solidFill>
                            <a:schemeClr val="dk1"/>
                          </a:solidFill>
                        </a:rPr>
                        <a:t>-1</a:t>
                      </a:r>
                      <a:endParaRPr>
                        <a:solidFill>
                          <a:schemeClr val="dk1"/>
                        </a:solidFill>
                      </a:endParaRPr>
                    </a:p>
                  </a:txBody>
                  <a:tcPr marL="91450" marR="91450" marT="45725" marB="45725">
                    <a:gradFill>
                      <a:gsLst>
                        <a:gs pos="0">
                          <a:srgbClr val="BFBFBF"/>
                        </a:gs>
                        <a:gs pos="100000">
                          <a:srgbClr val="737373"/>
                        </a:gs>
                      </a:gsLst>
                      <a:lin ang="5400012" scaled="0"/>
                    </a:gradFill>
                  </a:tcPr>
                </a:tc>
                <a:tc>
                  <a:txBody>
                    <a:bodyPr/>
                    <a:lstStyle/>
                    <a:p>
                      <a:pPr marL="0" marR="0" lvl="0" indent="0" algn="l" rtl="0">
                        <a:spcBef>
                          <a:spcPts val="0"/>
                        </a:spcBef>
                        <a:spcAft>
                          <a:spcPts val="0"/>
                        </a:spcAft>
                        <a:buNone/>
                      </a:pPr>
                      <a:r>
                        <a:rPr lang="en-US" sz="1800"/>
                        <a:t>0</a:t>
                      </a:r>
                      <a:endParaRPr/>
                    </a:p>
                  </a:txBody>
                  <a:tcPr marL="91450" marR="91450" marT="45725" marB="45725">
                    <a:lnR w="28575" cap="flat" cmpd="sng">
                      <a:solidFill>
                        <a:schemeClr val="dk1"/>
                      </a:solidFill>
                      <a:prstDash val="solid"/>
                      <a:round/>
                      <a:headEnd type="none" w="sm" len="sm"/>
                      <a:tailEnd type="none" w="sm" len="sm"/>
                    </a:lnR>
                    <a:solidFill>
                      <a:schemeClr val="dk1"/>
                    </a:solidFill>
                  </a:tcPr>
                </a:tc>
                <a:tc>
                  <a:txBody>
                    <a:bodyPr/>
                    <a:lstStyle/>
                    <a:p>
                      <a:pPr marL="0" marR="0" lvl="0" indent="0" algn="l" rtl="0">
                        <a:spcBef>
                          <a:spcPts val="0"/>
                        </a:spcBef>
                        <a:spcAft>
                          <a:spcPts val="0"/>
                        </a:spcAft>
                        <a:buNone/>
                      </a:pPr>
                      <a:r>
                        <a:rPr lang="en-US" sz="1800">
                          <a:solidFill>
                            <a:schemeClr val="dk1"/>
                          </a:solidFill>
                        </a:rPr>
                        <a:t>1</a:t>
                      </a:r>
                      <a:endParaRPr>
                        <a:solidFill>
                          <a:schemeClr val="dk1"/>
                        </a:solidFill>
                      </a:endParaRPr>
                    </a:p>
                  </a:txBody>
                  <a:tcPr marL="91450" marR="91450" marT="45725" marB="45725">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373750">
                <a:tc>
                  <a:txBody>
                    <a:bodyPr/>
                    <a:lstStyle/>
                    <a:p>
                      <a:pPr marL="0" marR="0" lvl="0" indent="0" algn="l" rtl="0">
                        <a:spcBef>
                          <a:spcPts val="0"/>
                        </a:spcBef>
                        <a:spcAft>
                          <a:spcPts val="0"/>
                        </a:spcAft>
                        <a:buNone/>
                      </a:pPr>
                      <a:r>
                        <a:rPr lang="en-US" sz="1800">
                          <a:solidFill>
                            <a:schemeClr val="dk1"/>
                          </a:solidFill>
                        </a:rPr>
                        <a:t>-1</a:t>
                      </a:r>
                      <a:endParaRPr>
                        <a:solidFill>
                          <a:schemeClr val="dk1"/>
                        </a:solidFill>
                      </a:endParaRPr>
                    </a:p>
                  </a:txBody>
                  <a:tcPr marL="91450" marR="91450" marT="45725" marB="45725">
                    <a:gradFill>
                      <a:gsLst>
                        <a:gs pos="0">
                          <a:srgbClr val="BFBFBF"/>
                        </a:gs>
                        <a:gs pos="100000">
                          <a:srgbClr val="737373"/>
                        </a:gs>
                      </a:gsLst>
                      <a:lin ang="5400012" scaled="0"/>
                    </a:gradFill>
                  </a:tcPr>
                </a:tc>
                <a:tc>
                  <a:txBody>
                    <a:bodyPr/>
                    <a:lstStyle/>
                    <a:p>
                      <a:pPr marL="0" marR="0" lvl="0" indent="0" algn="l" rtl="0">
                        <a:spcBef>
                          <a:spcPts val="0"/>
                        </a:spcBef>
                        <a:spcAft>
                          <a:spcPts val="0"/>
                        </a:spcAft>
                        <a:buNone/>
                      </a:pPr>
                      <a:r>
                        <a:rPr lang="en-US" sz="1800"/>
                        <a:t>0</a:t>
                      </a:r>
                      <a:endParaRPr/>
                    </a:p>
                  </a:txBody>
                  <a:tcPr marL="91450" marR="91450" marT="45725" marB="45725">
                    <a:lnR w="28575" cap="flat" cmpd="sng">
                      <a:solidFill>
                        <a:schemeClr val="dk1"/>
                      </a:solidFill>
                      <a:prstDash val="solid"/>
                      <a:round/>
                      <a:headEnd type="none" w="sm" len="sm"/>
                      <a:tailEnd type="none" w="sm" len="sm"/>
                    </a:lnR>
                    <a:solidFill>
                      <a:schemeClr val="dk1"/>
                    </a:solidFill>
                  </a:tcPr>
                </a:tc>
                <a:tc>
                  <a:txBody>
                    <a:bodyPr/>
                    <a:lstStyle/>
                    <a:p>
                      <a:pPr marL="0" marR="0" lvl="0" indent="0" algn="l" rtl="0">
                        <a:spcBef>
                          <a:spcPts val="0"/>
                        </a:spcBef>
                        <a:spcAft>
                          <a:spcPts val="0"/>
                        </a:spcAft>
                        <a:buNone/>
                      </a:pPr>
                      <a:r>
                        <a:rPr lang="en-US" sz="1800">
                          <a:solidFill>
                            <a:schemeClr val="dk1"/>
                          </a:solidFill>
                        </a:rPr>
                        <a:t>1</a:t>
                      </a:r>
                      <a:endParaRPr>
                        <a:solidFill>
                          <a:schemeClr val="dk1"/>
                        </a:solidFill>
                      </a:endParaRPr>
                    </a:p>
                  </a:txBody>
                  <a:tcPr marL="91450" marR="91450" marT="45725" marB="45725">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1373750">
                <a:tc>
                  <a:txBody>
                    <a:bodyPr/>
                    <a:lstStyle/>
                    <a:p>
                      <a:pPr marL="0" marR="0" lvl="0" indent="0" algn="l" rtl="0">
                        <a:spcBef>
                          <a:spcPts val="0"/>
                        </a:spcBef>
                        <a:spcAft>
                          <a:spcPts val="0"/>
                        </a:spcAft>
                        <a:buNone/>
                      </a:pPr>
                      <a:r>
                        <a:rPr lang="en-US" sz="1800">
                          <a:solidFill>
                            <a:schemeClr val="dk1"/>
                          </a:solidFill>
                        </a:rPr>
                        <a:t>-1</a:t>
                      </a:r>
                      <a:endParaRPr>
                        <a:solidFill>
                          <a:schemeClr val="dk1"/>
                        </a:solidFill>
                      </a:endParaRPr>
                    </a:p>
                  </a:txBody>
                  <a:tcPr marL="91450" marR="91450" marT="45725" marB="45725">
                    <a:gradFill>
                      <a:gsLst>
                        <a:gs pos="0">
                          <a:srgbClr val="BFBFBF"/>
                        </a:gs>
                        <a:gs pos="100000">
                          <a:srgbClr val="737373"/>
                        </a:gs>
                      </a:gsLst>
                      <a:lin ang="5400012" scaled="0"/>
                    </a:gradFill>
                  </a:tcPr>
                </a:tc>
                <a:tc>
                  <a:txBody>
                    <a:bodyPr/>
                    <a:lstStyle/>
                    <a:p>
                      <a:pPr marL="0" marR="0" lvl="0" indent="0" algn="l" rtl="0">
                        <a:spcBef>
                          <a:spcPts val="0"/>
                        </a:spcBef>
                        <a:spcAft>
                          <a:spcPts val="0"/>
                        </a:spcAft>
                        <a:buNone/>
                      </a:pPr>
                      <a:r>
                        <a:rPr lang="en-US" sz="1800"/>
                        <a:t>0</a:t>
                      </a:r>
                      <a:endParaRPr/>
                    </a:p>
                  </a:txBody>
                  <a:tcPr marL="91450" marR="91450" marT="45725" marB="45725">
                    <a:lnR w="28575" cap="flat" cmpd="sng">
                      <a:solidFill>
                        <a:schemeClr val="dk1"/>
                      </a:solidFill>
                      <a:prstDash val="solid"/>
                      <a:round/>
                      <a:headEnd type="none" w="sm" len="sm"/>
                      <a:tailEnd type="none" w="sm" len="sm"/>
                    </a:lnR>
                    <a:solidFill>
                      <a:schemeClr val="dk1"/>
                    </a:solidFill>
                  </a:tcPr>
                </a:tc>
                <a:tc>
                  <a:txBody>
                    <a:bodyPr/>
                    <a:lstStyle/>
                    <a:p>
                      <a:pPr marL="0" marR="0" lvl="0" indent="0" algn="l" rtl="0">
                        <a:spcBef>
                          <a:spcPts val="0"/>
                        </a:spcBef>
                        <a:spcAft>
                          <a:spcPts val="0"/>
                        </a:spcAft>
                        <a:buNone/>
                      </a:pPr>
                      <a:r>
                        <a:rPr lang="en-US" sz="1800" dirty="0">
                          <a:solidFill>
                            <a:schemeClr val="dk1"/>
                          </a:solidFill>
                        </a:rPr>
                        <a:t>1</a:t>
                      </a:r>
                      <a:endParaRPr dirty="0">
                        <a:solidFill>
                          <a:schemeClr val="dk1"/>
                        </a:solidFill>
                      </a:endParaRPr>
                    </a:p>
                  </a:txBody>
                  <a:tcPr marL="91450" marR="91450" marT="45725" marB="45725">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bl>
          </a:graphicData>
        </a:graphic>
      </p:graphicFrame>
      <p:sp>
        <p:nvSpPr>
          <p:cNvPr id="91" name="Google Shape;91;p2"/>
          <p:cNvSpPr txBox="1"/>
          <p:nvPr/>
        </p:nvSpPr>
        <p:spPr>
          <a:xfrm rot="16200000">
            <a:off x="-442470" y="2020223"/>
            <a:ext cx="2229273" cy="773120"/>
          </a:xfrm>
          <a:prstGeom prst="rect">
            <a:avLst/>
          </a:prstGeom>
          <a:noFill/>
          <a:ln>
            <a:noFill/>
          </a:ln>
        </p:spPr>
        <p:txBody>
          <a:bodyPr spcFirstLastPara="1" wrap="square" lIns="91425" tIns="45700" rIns="91425" bIns="45700" anchor="t" anchorCtr="0">
            <a:spAutoFit/>
          </a:bodyPr>
          <a:lstStyle/>
          <a:p>
            <a:pPr defTabSz="498348">
              <a:spcAft>
                <a:spcPts val="600"/>
              </a:spcAft>
            </a:pPr>
            <a:r>
              <a:rPr lang="en-US" sz="1962" kern="1200" dirty="0">
                <a:latin typeface="Arial"/>
                <a:ea typeface="+mn-ea"/>
                <a:cs typeface="Arial"/>
                <a:sym typeface="Arial"/>
              </a:rPr>
              <a:t>Vertical Edge Filter</a:t>
            </a:r>
            <a:endParaRPr lang="en-US" dirty="0"/>
          </a:p>
        </p:txBody>
      </p:sp>
      <p:graphicFrame>
        <p:nvGraphicFramePr>
          <p:cNvPr id="92" name="Google Shape;92;p2"/>
          <p:cNvGraphicFramePr/>
          <p:nvPr>
            <p:extLst>
              <p:ext uri="{D42A27DB-BD31-4B8C-83A1-F6EECF244321}">
                <p14:modId xmlns:p14="http://schemas.microsoft.com/office/powerpoint/2010/main" val="1081653970"/>
              </p:ext>
            </p:extLst>
          </p:nvPr>
        </p:nvGraphicFramePr>
        <p:xfrm>
          <a:off x="6240039" y="665893"/>
          <a:ext cx="4293525" cy="4121250"/>
        </p:xfrm>
        <a:graphic>
          <a:graphicData uri="http://schemas.openxmlformats.org/drawingml/2006/table">
            <a:tbl>
              <a:tblPr firstRow="1" bandRow="1">
                <a:noFill/>
                <a:tableStyleId>{9AD79A40-95F9-4D58-919B-6B5ACE79514D}</a:tableStyleId>
              </a:tblPr>
              <a:tblGrid>
                <a:gridCol w="1431175">
                  <a:extLst>
                    <a:ext uri="{9D8B030D-6E8A-4147-A177-3AD203B41FA5}">
                      <a16:colId xmlns:a16="http://schemas.microsoft.com/office/drawing/2014/main" val="20000"/>
                    </a:ext>
                  </a:extLst>
                </a:gridCol>
                <a:gridCol w="1431175">
                  <a:extLst>
                    <a:ext uri="{9D8B030D-6E8A-4147-A177-3AD203B41FA5}">
                      <a16:colId xmlns:a16="http://schemas.microsoft.com/office/drawing/2014/main" val="20001"/>
                    </a:ext>
                  </a:extLst>
                </a:gridCol>
                <a:gridCol w="1431175">
                  <a:extLst>
                    <a:ext uri="{9D8B030D-6E8A-4147-A177-3AD203B41FA5}">
                      <a16:colId xmlns:a16="http://schemas.microsoft.com/office/drawing/2014/main" val="20002"/>
                    </a:ext>
                  </a:extLst>
                </a:gridCol>
              </a:tblGrid>
              <a:tr h="1373750">
                <a:tc>
                  <a:txBody>
                    <a:bodyPr/>
                    <a:lstStyle/>
                    <a:p>
                      <a:pPr marL="0" marR="0" lvl="0" indent="0" algn="l" rtl="0">
                        <a:spcBef>
                          <a:spcPts val="0"/>
                        </a:spcBef>
                        <a:spcAft>
                          <a:spcPts val="0"/>
                        </a:spcAft>
                        <a:buNone/>
                      </a:pPr>
                      <a:r>
                        <a:rPr lang="en-US" sz="1800"/>
                        <a:t>-1</a:t>
                      </a:r>
                      <a:endParaRPr/>
                    </a:p>
                  </a:txBody>
                  <a:tcPr marL="91450" marR="91450" marT="45725" marB="457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25400" cap="flat" cmpd="sng">
                      <a:solidFill>
                        <a:schemeClr val="dk1"/>
                      </a:solidFill>
                      <a:prstDash val="solid"/>
                      <a:round/>
                      <a:headEnd type="none" w="sm" len="sm"/>
                      <a:tailEnd type="none" w="sm" len="sm"/>
                    </a:lnB>
                    <a:gradFill>
                      <a:gsLst>
                        <a:gs pos="0">
                          <a:srgbClr val="BFBFBF"/>
                        </a:gs>
                        <a:gs pos="100000">
                          <a:srgbClr val="737373"/>
                        </a:gs>
                      </a:gsLst>
                      <a:lin ang="5400012" scaled="0"/>
                    </a:gradFill>
                  </a:tcPr>
                </a:tc>
                <a:tc>
                  <a:txBody>
                    <a:bodyPr/>
                    <a:lstStyle/>
                    <a:p>
                      <a:pPr marL="0" marR="0" lvl="0" indent="0" algn="l" rtl="0">
                        <a:spcBef>
                          <a:spcPts val="0"/>
                        </a:spcBef>
                        <a:spcAft>
                          <a:spcPts val="0"/>
                        </a:spcAft>
                        <a:buNone/>
                      </a:pPr>
                      <a:r>
                        <a:rPr lang="en-US" sz="1800"/>
                        <a:t>-1</a:t>
                      </a:r>
                      <a:endParaRPr/>
                    </a:p>
                  </a:txBody>
                  <a:tcPr marL="91450" marR="91450" marT="45725" marB="457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25400" cap="flat" cmpd="sng">
                      <a:solidFill>
                        <a:schemeClr val="dk1"/>
                      </a:solidFill>
                      <a:prstDash val="solid"/>
                      <a:round/>
                      <a:headEnd type="none" w="sm" len="sm"/>
                      <a:tailEnd type="none" w="sm" len="sm"/>
                    </a:lnB>
                    <a:gradFill>
                      <a:gsLst>
                        <a:gs pos="0">
                          <a:srgbClr val="BFBFBF"/>
                        </a:gs>
                        <a:gs pos="100000">
                          <a:srgbClr val="737373"/>
                        </a:gs>
                      </a:gsLst>
                      <a:lin ang="5400012" scaled="0"/>
                    </a:gradFill>
                  </a:tcPr>
                </a:tc>
                <a:tc>
                  <a:txBody>
                    <a:bodyPr/>
                    <a:lstStyle/>
                    <a:p>
                      <a:pPr marL="0" marR="0" lvl="0" indent="0" algn="l" rtl="0">
                        <a:spcBef>
                          <a:spcPts val="0"/>
                        </a:spcBef>
                        <a:spcAft>
                          <a:spcPts val="0"/>
                        </a:spcAft>
                        <a:buNone/>
                      </a:pPr>
                      <a:r>
                        <a:rPr lang="en-US" sz="1800"/>
                        <a:t>-1</a:t>
                      </a:r>
                      <a:endParaRPr/>
                    </a:p>
                  </a:txBody>
                  <a:tcPr marL="91450" marR="91450" marT="45725" marB="457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25400" cap="flat" cmpd="sng">
                      <a:solidFill>
                        <a:schemeClr val="dk1"/>
                      </a:solidFill>
                      <a:prstDash val="solid"/>
                      <a:round/>
                      <a:headEnd type="none" w="sm" len="sm"/>
                      <a:tailEnd type="none" w="sm" len="sm"/>
                    </a:lnB>
                    <a:gradFill>
                      <a:gsLst>
                        <a:gs pos="0">
                          <a:srgbClr val="BFBFBF"/>
                        </a:gs>
                        <a:gs pos="100000">
                          <a:srgbClr val="737373"/>
                        </a:gs>
                      </a:gsLst>
                      <a:lin ang="5400012" scaled="0"/>
                    </a:gradFill>
                  </a:tcPr>
                </a:tc>
                <a:extLst>
                  <a:ext uri="{0D108BD9-81ED-4DB2-BD59-A6C34878D82A}">
                    <a16:rowId xmlns:a16="http://schemas.microsoft.com/office/drawing/2014/main" val="10000"/>
                  </a:ext>
                </a:extLst>
              </a:tr>
              <a:tr h="1373750">
                <a:tc>
                  <a:txBody>
                    <a:bodyPr/>
                    <a:lstStyle/>
                    <a:p>
                      <a:pPr marL="0" marR="0" lvl="0" indent="0" algn="l" rtl="0">
                        <a:spcBef>
                          <a:spcPts val="0"/>
                        </a:spcBef>
                        <a:spcAft>
                          <a:spcPts val="0"/>
                        </a:spcAft>
                        <a:buNone/>
                      </a:pPr>
                      <a:r>
                        <a:rPr lang="en-US" sz="1800"/>
                        <a:t>0</a:t>
                      </a:r>
                      <a:endParaRPr/>
                    </a:p>
                  </a:txBody>
                  <a:tcPr marL="91450" marR="91450" marT="45725" marB="45725">
                    <a:lnT w="25400"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1"/>
                    </a:solidFill>
                  </a:tcPr>
                </a:tc>
                <a:tc>
                  <a:txBody>
                    <a:bodyPr/>
                    <a:lstStyle/>
                    <a:p>
                      <a:pPr marL="0" marR="0" lvl="0" indent="0" algn="l" rtl="0">
                        <a:spcBef>
                          <a:spcPts val="0"/>
                        </a:spcBef>
                        <a:spcAft>
                          <a:spcPts val="0"/>
                        </a:spcAft>
                        <a:buNone/>
                      </a:pPr>
                      <a:r>
                        <a:rPr lang="en-US" sz="1800"/>
                        <a:t>0</a:t>
                      </a:r>
                      <a:endParaRPr/>
                    </a:p>
                  </a:txBody>
                  <a:tcPr marL="91450" marR="91450" marT="45725" marB="45725">
                    <a:lnT w="25400"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1"/>
                    </a:solidFill>
                  </a:tcPr>
                </a:tc>
                <a:tc>
                  <a:txBody>
                    <a:bodyPr/>
                    <a:lstStyle/>
                    <a:p>
                      <a:pPr marL="0" marR="0" lvl="0" indent="0" algn="l" rtl="0">
                        <a:spcBef>
                          <a:spcPts val="0"/>
                        </a:spcBef>
                        <a:spcAft>
                          <a:spcPts val="0"/>
                        </a:spcAft>
                        <a:buNone/>
                      </a:pPr>
                      <a:r>
                        <a:rPr lang="en-US" sz="1800"/>
                        <a:t>0</a:t>
                      </a:r>
                      <a:endParaRPr/>
                    </a:p>
                  </a:txBody>
                  <a:tcPr marL="91450" marR="91450" marT="45725" marB="45725">
                    <a:lnT w="25400"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1"/>
                    </a:solidFill>
                  </a:tcPr>
                </a:tc>
                <a:extLst>
                  <a:ext uri="{0D108BD9-81ED-4DB2-BD59-A6C34878D82A}">
                    <a16:rowId xmlns:a16="http://schemas.microsoft.com/office/drawing/2014/main" val="10001"/>
                  </a:ext>
                </a:extLst>
              </a:tr>
              <a:tr h="1373750">
                <a:tc>
                  <a:txBody>
                    <a:bodyPr/>
                    <a:lstStyle/>
                    <a:p>
                      <a:pPr marL="0" marR="0" lvl="0" indent="0" algn="l" rtl="0">
                        <a:spcBef>
                          <a:spcPts val="0"/>
                        </a:spcBef>
                        <a:spcAft>
                          <a:spcPts val="0"/>
                        </a:spcAft>
                        <a:buNone/>
                      </a:pPr>
                      <a:r>
                        <a:rPr lang="en-US" sz="1800">
                          <a:solidFill>
                            <a:schemeClr val="dk1"/>
                          </a:solidFill>
                        </a:rPr>
                        <a:t>1</a:t>
                      </a:r>
                      <a:endParaRPr>
                        <a:solidFill>
                          <a:schemeClr val="dk1"/>
                        </a:solidFill>
                      </a:endParaRPr>
                    </a:p>
                  </a:txBody>
                  <a:tcPr marL="91450" marR="91450" marT="45725" marB="45725">
                    <a:lnL w="2857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1800">
                          <a:solidFill>
                            <a:schemeClr val="dk1"/>
                          </a:solidFill>
                        </a:rPr>
                        <a:t>1</a:t>
                      </a:r>
                      <a:endParaRPr>
                        <a:solidFill>
                          <a:schemeClr val="dk1"/>
                        </a:solidFill>
                      </a:endParaRPr>
                    </a:p>
                  </a:txBody>
                  <a:tcPr marL="91450" marR="91450" marT="45725" marB="457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1800">
                          <a:solidFill>
                            <a:schemeClr val="dk1"/>
                          </a:solidFill>
                        </a:rPr>
                        <a:t>1</a:t>
                      </a:r>
                      <a:endParaRPr>
                        <a:solidFill>
                          <a:schemeClr val="dk1"/>
                        </a:solidFill>
                      </a:endParaRPr>
                    </a:p>
                  </a:txBody>
                  <a:tcPr marL="91450" marR="91450" marT="45725" marB="45725">
                    <a:lnL w="952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bl>
          </a:graphicData>
        </a:graphic>
      </p:graphicFrame>
      <p:sp>
        <p:nvSpPr>
          <p:cNvPr id="93" name="Google Shape;93;p2"/>
          <p:cNvSpPr txBox="1"/>
          <p:nvPr/>
        </p:nvSpPr>
        <p:spPr>
          <a:xfrm>
            <a:off x="7013863" y="0"/>
            <a:ext cx="2529101" cy="773120"/>
          </a:xfrm>
          <a:prstGeom prst="rect">
            <a:avLst/>
          </a:prstGeom>
          <a:noFill/>
          <a:ln>
            <a:noFill/>
          </a:ln>
        </p:spPr>
        <p:txBody>
          <a:bodyPr spcFirstLastPara="1" wrap="square" lIns="91425" tIns="45700" rIns="91425" bIns="45700" anchor="t" anchorCtr="0">
            <a:spAutoFit/>
          </a:bodyPr>
          <a:lstStyle/>
          <a:p>
            <a:pPr defTabSz="498348">
              <a:spcAft>
                <a:spcPts val="600"/>
              </a:spcAft>
            </a:pPr>
            <a:r>
              <a:rPr lang="en-US" sz="1962" kern="1200" dirty="0">
                <a:latin typeface="Arial"/>
                <a:ea typeface="+mn-ea"/>
                <a:cs typeface="Arial"/>
                <a:sym typeface="Arial"/>
              </a:rPr>
              <a:t>Horizontal Edge Filter</a:t>
            </a:r>
            <a:endParaRPr lang="en-US" dirty="0"/>
          </a:p>
        </p:txBody>
      </p:sp>
      <p:sp>
        <p:nvSpPr>
          <p:cNvPr id="2" name="TextBox 1">
            <a:extLst>
              <a:ext uri="{FF2B5EF4-FFF2-40B4-BE49-F238E27FC236}">
                <a16:creationId xmlns:a16="http://schemas.microsoft.com/office/drawing/2014/main" id="{FBA48F55-7762-C5CE-C4AE-016976464366}"/>
              </a:ext>
            </a:extLst>
          </p:cNvPr>
          <p:cNvSpPr txBox="1"/>
          <p:nvPr/>
        </p:nvSpPr>
        <p:spPr>
          <a:xfrm>
            <a:off x="1425574" y="4999672"/>
            <a:ext cx="8593138" cy="1477328"/>
          </a:xfrm>
          <a:prstGeom prst="rect">
            <a:avLst/>
          </a:prstGeom>
          <a:noFill/>
        </p:spPr>
        <p:txBody>
          <a:bodyPr wrap="square" rtlCol="0">
            <a:spAutoFit/>
          </a:bodyPr>
          <a:lstStyle/>
          <a:p>
            <a:r>
              <a:rPr lang="en-US" dirty="0"/>
              <a:t>After designing and applying filters to the image grid, you will observe how different filters detect features like vertical or horizontal edges. This hands-on approach helps you understand how convolutional layers in CNNs extract meaningful information from images by convolving filters across them.</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1E913052-CFF9-9584-9D1B-BA17F48370CB}"/>
              </a:ext>
            </a:extLst>
          </p:cNvPr>
          <p:cNvSpPr txBox="1"/>
          <p:nvPr/>
        </p:nvSpPr>
        <p:spPr>
          <a:xfrm>
            <a:off x="7421217" y="3935896"/>
            <a:ext cx="184731" cy="369332"/>
          </a:xfrm>
          <a:prstGeom prst="rect">
            <a:avLst/>
          </a:prstGeom>
          <a:noFill/>
        </p:spPr>
        <p:txBody>
          <a:bodyPr wrap="none" rtlCol="0">
            <a:spAutoFit/>
          </a:bodyPr>
          <a:lstStyle/>
          <a:p>
            <a:endParaRPr lang="en-US" dirty="0"/>
          </a:p>
        </p:txBody>
      </p:sp>
      <p:graphicFrame>
        <p:nvGraphicFramePr>
          <p:cNvPr id="9" name="Google Shape;84;p1">
            <a:extLst>
              <a:ext uri="{FF2B5EF4-FFF2-40B4-BE49-F238E27FC236}">
                <a16:creationId xmlns:a16="http://schemas.microsoft.com/office/drawing/2014/main" id="{012CDDA2-1AC4-BB40-16D9-1C34425D07CF}"/>
              </a:ext>
            </a:extLst>
          </p:cNvPr>
          <p:cNvGraphicFramePr/>
          <p:nvPr>
            <p:extLst>
              <p:ext uri="{D42A27DB-BD31-4B8C-83A1-F6EECF244321}">
                <p14:modId xmlns:p14="http://schemas.microsoft.com/office/powerpoint/2010/main" val="759451555"/>
              </p:ext>
            </p:extLst>
          </p:nvPr>
        </p:nvGraphicFramePr>
        <p:xfrm>
          <a:off x="2544416" y="729464"/>
          <a:ext cx="6047496" cy="5399072"/>
        </p:xfrm>
        <a:graphic>
          <a:graphicData uri="http://schemas.openxmlformats.org/drawingml/2006/table">
            <a:tbl>
              <a:tblPr firstRow="1" bandRow="1">
                <a:noFill/>
                <a:tableStyleId>{EA76CFE4-716C-4388-8D29-67C3E86330D3}</a:tableStyleId>
              </a:tblPr>
              <a:tblGrid>
                <a:gridCol w="755937">
                  <a:extLst>
                    <a:ext uri="{9D8B030D-6E8A-4147-A177-3AD203B41FA5}">
                      <a16:colId xmlns:a16="http://schemas.microsoft.com/office/drawing/2014/main" val="20000"/>
                    </a:ext>
                  </a:extLst>
                </a:gridCol>
                <a:gridCol w="755937">
                  <a:extLst>
                    <a:ext uri="{9D8B030D-6E8A-4147-A177-3AD203B41FA5}">
                      <a16:colId xmlns:a16="http://schemas.microsoft.com/office/drawing/2014/main" val="20001"/>
                    </a:ext>
                  </a:extLst>
                </a:gridCol>
                <a:gridCol w="755937">
                  <a:extLst>
                    <a:ext uri="{9D8B030D-6E8A-4147-A177-3AD203B41FA5}">
                      <a16:colId xmlns:a16="http://schemas.microsoft.com/office/drawing/2014/main" val="20002"/>
                    </a:ext>
                  </a:extLst>
                </a:gridCol>
                <a:gridCol w="755937">
                  <a:extLst>
                    <a:ext uri="{9D8B030D-6E8A-4147-A177-3AD203B41FA5}">
                      <a16:colId xmlns:a16="http://schemas.microsoft.com/office/drawing/2014/main" val="20003"/>
                    </a:ext>
                  </a:extLst>
                </a:gridCol>
                <a:gridCol w="755937">
                  <a:extLst>
                    <a:ext uri="{9D8B030D-6E8A-4147-A177-3AD203B41FA5}">
                      <a16:colId xmlns:a16="http://schemas.microsoft.com/office/drawing/2014/main" val="20004"/>
                    </a:ext>
                  </a:extLst>
                </a:gridCol>
                <a:gridCol w="755937">
                  <a:extLst>
                    <a:ext uri="{9D8B030D-6E8A-4147-A177-3AD203B41FA5}">
                      <a16:colId xmlns:a16="http://schemas.microsoft.com/office/drawing/2014/main" val="20005"/>
                    </a:ext>
                  </a:extLst>
                </a:gridCol>
                <a:gridCol w="755937">
                  <a:extLst>
                    <a:ext uri="{9D8B030D-6E8A-4147-A177-3AD203B41FA5}">
                      <a16:colId xmlns:a16="http://schemas.microsoft.com/office/drawing/2014/main" val="20006"/>
                    </a:ext>
                  </a:extLst>
                </a:gridCol>
                <a:gridCol w="755937">
                  <a:extLst>
                    <a:ext uri="{9D8B030D-6E8A-4147-A177-3AD203B41FA5}">
                      <a16:colId xmlns:a16="http://schemas.microsoft.com/office/drawing/2014/main" val="20007"/>
                    </a:ext>
                  </a:extLst>
                </a:gridCol>
              </a:tblGrid>
              <a:tr h="674884">
                <a:tc>
                  <a:txBody>
                    <a:bodyPr/>
                    <a:lstStyle/>
                    <a:p>
                      <a:pPr marL="0" marR="0" lvl="0" indent="0" algn="l" rtl="0">
                        <a:spcBef>
                          <a:spcPts val="0"/>
                        </a:spcBef>
                        <a:spcAft>
                          <a:spcPts val="0"/>
                        </a:spcAft>
                        <a:buNone/>
                      </a:pPr>
                      <a:r>
                        <a:rPr lang="en-US" sz="2100" u="none" strike="noStrike" cap="none">
                          <a:solidFill>
                            <a:schemeClr val="dk1"/>
                          </a:solidFill>
                          <a:highlight>
                            <a:schemeClr val="lt1"/>
                          </a:highlight>
                        </a:rPr>
                        <a:t>0</a:t>
                      </a:r>
                      <a:endParaRPr lang="en-US" sz="2100">
                        <a:solidFill>
                          <a:schemeClr val="dk1"/>
                        </a:solidFill>
                        <a:highlight>
                          <a:schemeClr val="lt1"/>
                        </a:highlight>
                      </a:endParaRPr>
                    </a:p>
                  </a:txBody>
                  <a:tcPr marL="107696" marR="107696" marT="53848" marB="53848">
                    <a:solidFill>
                      <a:schemeClr val="dk1"/>
                    </a:solidFill>
                  </a:tcPr>
                </a:tc>
                <a:tc>
                  <a:txBody>
                    <a:bodyPr/>
                    <a:lstStyle/>
                    <a:p>
                      <a:pPr marL="0" marR="0" lvl="0" indent="0" algn="l" rtl="0">
                        <a:spcBef>
                          <a:spcPts val="0"/>
                        </a:spcBef>
                        <a:spcAft>
                          <a:spcPts val="0"/>
                        </a:spcAft>
                        <a:buNone/>
                      </a:pPr>
                      <a:r>
                        <a:rPr lang="en-US" sz="2100">
                          <a:solidFill>
                            <a:schemeClr val="dk1"/>
                          </a:solidFill>
                          <a:highlight>
                            <a:schemeClr val="lt1"/>
                          </a:highlight>
                        </a:rPr>
                        <a:t>0</a:t>
                      </a:r>
                    </a:p>
                  </a:txBody>
                  <a:tcPr marL="107696" marR="107696" marT="53848" marB="53848">
                    <a:solidFill>
                      <a:schemeClr val="dk1"/>
                    </a:solidFill>
                  </a:tcPr>
                </a:tc>
                <a:tc>
                  <a:txBody>
                    <a:bodyPr/>
                    <a:lstStyle/>
                    <a:p>
                      <a:pPr marL="0" marR="0" lvl="0" indent="0" algn="l" rtl="0">
                        <a:spcBef>
                          <a:spcPts val="0"/>
                        </a:spcBef>
                        <a:spcAft>
                          <a:spcPts val="0"/>
                        </a:spcAft>
                        <a:buNone/>
                      </a:pPr>
                      <a:r>
                        <a:rPr lang="en-US" sz="2100">
                          <a:solidFill>
                            <a:schemeClr val="dk1"/>
                          </a:solidFill>
                          <a:highlight>
                            <a:schemeClr val="lt1"/>
                          </a:highlight>
                        </a:rPr>
                        <a:t>0</a:t>
                      </a:r>
                    </a:p>
                  </a:txBody>
                  <a:tcPr marL="107696" marR="107696" marT="53848" marB="53848">
                    <a:lnR w="12700" cap="flat" cmpd="sng">
                      <a:solidFill>
                        <a:schemeClr val="dk1"/>
                      </a:solidFill>
                      <a:prstDash val="solid"/>
                      <a:round/>
                      <a:headEnd type="none" w="sm" len="sm"/>
                      <a:tailEnd type="none" w="sm" len="sm"/>
                    </a:lnR>
                    <a:solidFill>
                      <a:schemeClr val="dk1"/>
                    </a:solidFill>
                  </a:tcPr>
                </a:tc>
                <a:tc>
                  <a:txBody>
                    <a:bodyPr/>
                    <a:lstStyle/>
                    <a:p>
                      <a:pPr marL="0" marR="0" lvl="0" indent="0" algn="l" rtl="0">
                        <a:spcBef>
                          <a:spcPts val="0"/>
                        </a:spcBef>
                        <a:spcAft>
                          <a:spcPts val="0"/>
                        </a:spcAft>
                        <a:buNone/>
                      </a:pPr>
                      <a:r>
                        <a:rPr lang="en-US" sz="2100">
                          <a:solidFill>
                            <a:schemeClr val="dk1"/>
                          </a:solidFill>
                        </a:rPr>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381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a:solidFill>
                            <a:schemeClr val="dk1"/>
                          </a:solidFill>
                        </a:rPr>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381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a:solidFill>
                            <a:schemeClr val="dk1"/>
                          </a:solidFill>
                          <a:highlight>
                            <a:schemeClr val="lt1"/>
                          </a:highlight>
                        </a:rPr>
                        <a:t>0</a:t>
                      </a:r>
                    </a:p>
                  </a:txBody>
                  <a:tcPr marL="107696" marR="107696" marT="53848" marB="53848">
                    <a:lnL w="12700" cap="flat" cmpd="sng">
                      <a:solidFill>
                        <a:schemeClr val="dk1"/>
                      </a:solidFill>
                      <a:prstDash val="solid"/>
                      <a:round/>
                      <a:headEnd type="none" w="sm" len="sm"/>
                      <a:tailEnd type="none" w="sm" len="sm"/>
                    </a:lnL>
                    <a:solidFill>
                      <a:schemeClr val="dk1"/>
                    </a:solidFill>
                  </a:tcPr>
                </a:tc>
                <a:tc>
                  <a:txBody>
                    <a:bodyPr/>
                    <a:lstStyle/>
                    <a:p>
                      <a:pPr marL="0" marR="0" lvl="0" indent="0" algn="l" rtl="0">
                        <a:spcBef>
                          <a:spcPts val="0"/>
                        </a:spcBef>
                        <a:spcAft>
                          <a:spcPts val="0"/>
                        </a:spcAft>
                        <a:buNone/>
                      </a:pPr>
                      <a:r>
                        <a:rPr lang="en-US" sz="2100">
                          <a:solidFill>
                            <a:schemeClr val="dk1"/>
                          </a:solidFill>
                          <a:highlight>
                            <a:schemeClr val="lt1"/>
                          </a:highlight>
                        </a:rPr>
                        <a:t>0</a:t>
                      </a:r>
                    </a:p>
                  </a:txBody>
                  <a:tcPr marL="107696" marR="107696" marT="53848" marB="53848">
                    <a:solidFill>
                      <a:schemeClr val="dk1"/>
                    </a:solidFill>
                  </a:tcPr>
                </a:tc>
                <a:tc>
                  <a:txBody>
                    <a:bodyPr/>
                    <a:lstStyle/>
                    <a:p>
                      <a:pPr marL="0" marR="0" lvl="0" indent="0" algn="l" rtl="0">
                        <a:spcBef>
                          <a:spcPts val="0"/>
                        </a:spcBef>
                        <a:spcAft>
                          <a:spcPts val="0"/>
                        </a:spcAft>
                        <a:buNone/>
                      </a:pPr>
                      <a:r>
                        <a:rPr lang="en-US" sz="2100">
                          <a:solidFill>
                            <a:schemeClr val="dk1"/>
                          </a:solidFill>
                          <a:highlight>
                            <a:schemeClr val="lt1"/>
                          </a:highlight>
                        </a:rPr>
                        <a:t>0</a:t>
                      </a:r>
                    </a:p>
                  </a:txBody>
                  <a:tcPr marL="107696" marR="107696" marT="53848" marB="53848">
                    <a:solidFill>
                      <a:schemeClr val="dk1"/>
                    </a:solidFill>
                  </a:tcPr>
                </a:tc>
                <a:extLst>
                  <a:ext uri="{0D108BD9-81ED-4DB2-BD59-A6C34878D82A}">
                    <a16:rowId xmlns:a16="http://schemas.microsoft.com/office/drawing/2014/main" val="10000"/>
                  </a:ext>
                </a:extLst>
              </a:tr>
              <a:tr h="674884">
                <a:tc>
                  <a:txBody>
                    <a:bodyPr/>
                    <a:lstStyle/>
                    <a:p>
                      <a:pPr marL="0" marR="0" lvl="0" indent="0" algn="l" rtl="0">
                        <a:spcBef>
                          <a:spcPts val="0"/>
                        </a:spcBef>
                        <a:spcAft>
                          <a:spcPts val="0"/>
                        </a:spcAft>
                        <a:buNone/>
                      </a:pPr>
                      <a:r>
                        <a:rPr lang="en-US" sz="2100" dirty="0">
                          <a:highlight>
                            <a:schemeClr val="lt1"/>
                          </a:highlight>
                        </a:rPr>
                        <a:t>0</a:t>
                      </a:r>
                    </a:p>
                  </a:txBody>
                  <a:tcPr marL="107696" marR="107696" marT="53848" marB="53848">
                    <a:solidFill>
                      <a:schemeClr val="dk1"/>
                    </a:solidFill>
                  </a:tcPr>
                </a:tc>
                <a:tc>
                  <a:txBody>
                    <a:bodyPr/>
                    <a:lstStyle/>
                    <a:p>
                      <a:pPr marL="0" marR="0" lvl="0" indent="0" algn="l" rtl="0">
                        <a:spcBef>
                          <a:spcPts val="0"/>
                        </a:spcBef>
                        <a:spcAft>
                          <a:spcPts val="0"/>
                        </a:spcAft>
                        <a:buNone/>
                      </a:pPr>
                      <a:r>
                        <a:rPr lang="en-US" sz="2100" dirty="0">
                          <a:highlight>
                            <a:schemeClr val="lt1"/>
                          </a:highlight>
                        </a:rPr>
                        <a:t>0</a:t>
                      </a:r>
                    </a:p>
                  </a:txBody>
                  <a:tcPr marL="107696" marR="107696" marT="53848" marB="53848">
                    <a:solidFill>
                      <a:schemeClr val="dk1"/>
                    </a:solidFill>
                  </a:tcPr>
                </a:tc>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lnR w="12700" cap="flat" cmpd="sng">
                      <a:solidFill>
                        <a:schemeClr val="dk1"/>
                      </a:solidFill>
                      <a:prstDash val="solid"/>
                      <a:round/>
                      <a:headEnd type="none" w="sm" len="sm"/>
                      <a:tailEnd type="none" w="sm" len="sm"/>
                    </a:lnR>
                    <a:solidFill>
                      <a:schemeClr val="dk1"/>
                    </a:solidFill>
                  </a:tcPr>
                </a:tc>
                <a:tc>
                  <a:txBody>
                    <a:bodyPr/>
                    <a:lstStyle/>
                    <a:p>
                      <a:pPr marL="0" marR="0" lvl="0" indent="0" algn="l" rtl="0">
                        <a:spcBef>
                          <a:spcPts val="0"/>
                        </a:spcBef>
                        <a:spcAft>
                          <a:spcPts val="0"/>
                        </a:spcAft>
                        <a:buNone/>
                      </a:pPr>
                      <a:r>
                        <a:rPr lang="en-US" sz="2100" dirty="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381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dirty="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381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dirty="0">
                          <a:highlight>
                            <a:schemeClr val="lt1"/>
                          </a:highlight>
                        </a:rPr>
                        <a:t>0</a:t>
                      </a:r>
                    </a:p>
                  </a:txBody>
                  <a:tcPr marL="107696" marR="107696" marT="53848" marB="53848">
                    <a:lnL w="12700" cap="flat" cmpd="sng">
                      <a:solidFill>
                        <a:schemeClr val="dk1"/>
                      </a:solidFill>
                      <a:prstDash val="solid"/>
                      <a:round/>
                      <a:headEnd type="none" w="sm" len="sm"/>
                      <a:tailEnd type="none" w="sm" len="sm"/>
                    </a:lnL>
                    <a:solidFill>
                      <a:schemeClr val="dk1"/>
                    </a:solidFill>
                  </a:tcPr>
                </a:tc>
                <a:tc>
                  <a:txBody>
                    <a:bodyPr/>
                    <a:lstStyle/>
                    <a:p>
                      <a:pPr marL="0" marR="0" lvl="0" indent="0" algn="l" rtl="0">
                        <a:spcBef>
                          <a:spcPts val="0"/>
                        </a:spcBef>
                        <a:spcAft>
                          <a:spcPts val="0"/>
                        </a:spcAft>
                        <a:buNone/>
                      </a:pPr>
                      <a:r>
                        <a:rPr lang="en-US" sz="2100" dirty="0">
                          <a:highlight>
                            <a:schemeClr val="lt1"/>
                          </a:highlight>
                        </a:rPr>
                        <a:t>0</a:t>
                      </a:r>
                    </a:p>
                  </a:txBody>
                  <a:tcPr marL="107696" marR="107696" marT="53848" marB="53848">
                    <a:solidFill>
                      <a:schemeClr val="dk1"/>
                    </a:solidFill>
                  </a:tcPr>
                </a:tc>
                <a:tc>
                  <a:txBody>
                    <a:bodyPr/>
                    <a:lstStyle/>
                    <a:p>
                      <a:pPr marL="0" marR="0" lvl="0" indent="0" algn="l" rtl="0">
                        <a:spcBef>
                          <a:spcPts val="0"/>
                        </a:spcBef>
                        <a:spcAft>
                          <a:spcPts val="0"/>
                        </a:spcAft>
                        <a:buNone/>
                      </a:pPr>
                      <a:r>
                        <a:rPr lang="en-US" sz="2100" dirty="0">
                          <a:highlight>
                            <a:schemeClr val="lt1"/>
                          </a:highlight>
                        </a:rPr>
                        <a:t>0</a:t>
                      </a:r>
                    </a:p>
                  </a:txBody>
                  <a:tcPr marL="107696" marR="107696" marT="53848" marB="53848">
                    <a:solidFill>
                      <a:schemeClr val="dk1"/>
                    </a:solidFill>
                  </a:tcPr>
                </a:tc>
                <a:extLst>
                  <a:ext uri="{0D108BD9-81ED-4DB2-BD59-A6C34878D82A}">
                    <a16:rowId xmlns:a16="http://schemas.microsoft.com/office/drawing/2014/main" val="10001"/>
                  </a:ext>
                </a:extLst>
              </a:tr>
              <a:tr h="674884">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lnB w="12700" cap="flat" cmpd="sng">
                      <a:solidFill>
                        <a:schemeClr val="dk1"/>
                      </a:solidFill>
                      <a:prstDash val="solid"/>
                      <a:round/>
                      <a:headEnd type="none" w="sm" len="sm"/>
                      <a:tailEnd type="none" w="sm" len="sm"/>
                    </a:lnB>
                    <a:solidFill>
                      <a:schemeClr val="dk1"/>
                    </a:solidFill>
                  </a:tcPr>
                </a:tc>
                <a:tc>
                  <a:txBody>
                    <a:bodyPr/>
                    <a:lstStyle/>
                    <a:p>
                      <a:pPr marL="0" marR="0" lvl="0" indent="0" algn="l" rtl="0">
                        <a:spcBef>
                          <a:spcPts val="0"/>
                        </a:spcBef>
                        <a:spcAft>
                          <a:spcPts val="0"/>
                        </a:spcAft>
                        <a:buNone/>
                      </a:pPr>
                      <a:r>
                        <a:rPr lang="en-US" sz="2100" dirty="0">
                          <a:highlight>
                            <a:schemeClr val="lt1"/>
                          </a:highlight>
                        </a:rPr>
                        <a:t>0</a:t>
                      </a:r>
                    </a:p>
                  </a:txBody>
                  <a:tcPr marL="107696" marR="107696" marT="53848" marB="53848">
                    <a:lnB w="12700" cap="flat" cmpd="sng">
                      <a:solidFill>
                        <a:schemeClr val="dk1"/>
                      </a:solidFill>
                      <a:prstDash val="solid"/>
                      <a:round/>
                      <a:headEnd type="none" w="sm" len="sm"/>
                      <a:tailEnd type="none" w="sm" len="sm"/>
                    </a:lnB>
                    <a:solidFill>
                      <a:schemeClr val="dk1"/>
                    </a:solidFill>
                  </a:tcPr>
                </a:tc>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lnR w="12700" cap="flat" cmpd="sng">
                      <a:solidFill>
                        <a:schemeClr val="dk1"/>
                      </a:solidFill>
                      <a:prstDash val="solid"/>
                      <a:round/>
                      <a:headEnd type="none" w="sm" len="sm"/>
                      <a:tailEnd type="none" w="sm" len="sm"/>
                    </a:lnR>
                    <a:lnB w="12700" cap="flat" cmpd="sng">
                      <a:solidFill>
                        <a:schemeClr val="dk1"/>
                      </a:solidFill>
                      <a:prstDash val="solid"/>
                      <a:round/>
                      <a:headEnd type="none" w="sm" len="sm"/>
                      <a:tailEnd type="none" w="sm" len="sm"/>
                    </a:lnB>
                    <a:solidFill>
                      <a:schemeClr val="dk1"/>
                    </a:solidFill>
                  </a:tcPr>
                </a:tc>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lnL w="12700" cap="flat" cmpd="sng">
                      <a:solidFill>
                        <a:schemeClr val="dk1"/>
                      </a:solidFill>
                      <a:prstDash val="solid"/>
                      <a:round/>
                      <a:headEnd type="none" w="sm" len="sm"/>
                      <a:tailEnd type="none" w="sm" len="sm"/>
                    </a:lnL>
                    <a:lnB w="12700" cap="flat" cmpd="sng">
                      <a:solidFill>
                        <a:schemeClr val="dk1"/>
                      </a:solidFill>
                      <a:prstDash val="solid"/>
                      <a:round/>
                      <a:headEnd type="none" w="sm" len="sm"/>
                      <a:tailEnd type="none" w="sm" len="sm"/>
                    </a:lnB>
                    <a:solidFill>
                      <a:schemeClr val="dk1"/>
                    </a:solidFill>
                  </a:tcPr>
                </a:tc>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lnB w="12700" cap="flat" cmpd="sng">
                      <a:solidFill>
                        <a:schemeClr val="dk1"/>
                      </a:solidFill>
                      <a:prstDash val="solid"/>
                      <a:round/>
                      <a:headEnd type="none" w="sm" len="sm"/>
                      <a:tailEnd type="none" w="sm" len="sm"/>
                    </a:lnB>
                    <a:solidFill>
                      <a:schemeClr val="dk1"/>
                    </a:solidFill>
                  </a:tcPr>
                </a:tc>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lnB w="12700" cap="flat" cmpd="sng">
                      <a:solidFill>
                        <a:schemeClr val="dk1"/>
                      </a:solidFill>
                      <a:prstDash val="solid"/>
                      <a:round/>
                      <a:headEnd type="none" w="sm" len="sm"/>
                      <a:tailEnd type="none" w="sm" len="sm"/>
                    </a:lnB>
                    <a:solidFill>
                      <a:schemeClr val="dk1"/>
                    </a:solidFill>
                  </a:tcPr>
                </a:tc>
                <a:extLst>
                  <a:ext uri="{0D108BD9-81ED-4DB2-BD59-A6C34878D82A}">
                    <a16:rowId xmlns:a16="http://schemas.microsoft.com/office/drawing/2014/main" val="10002"/>
                  </a:ext>
                </a:extLst>
              </a:tr>
              <a:tr h="674884">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dirty="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674884">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r h="674884">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lnT w="12700" cap="flat" cmpd="sng">
                      <a:solidFill>
                        <a:schemeClr val="dk1"/>
                      </a:solidFill>
                      <a:prstDash val="solid"/>
                      <a:round/>
                      <a:headEnd type="none" w="sm" len="sm"/>
                      <a:tailEnd type="none" w="sm" len="sm"/>
                    </a:lnT>
                    <a:solidFill>
                      <a:schemeClr val="dk1"/>
                    </a:solidFill>
                  </a:tcPr>
                </a:tc>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lnT w="12700" cap="flat" cmpd="sng">
                      <a:solidFill>
                        <a:schemeClr val="dk1"/>
                      </a:solidFill>
                      <a:prstDash val="solid"/>
                      <a:round/>
                      <a:headEnd type="none" w="sm" len="sm"/>
                      <a:tailEnd type="none" w="sm" len="sm"/>
                    </a:lnT>
                    <a:solidFill>
                      <a:schemeClr val="dk1"/>
                    </a:solidFill>
                  </a:tcPr>
                </a:tc>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solidFill>
                      <a:schemeClr val="dk1"/>
                    </a:solidFill>
                  </a:tcPr>
                </a:tc>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lnL w="12700" cap="flat" cmpd="sng">
                      <a:solidFill>
                        <a:schemeClr val="dk1"/>
                      </a:solidFill>
                      <a:prstDash val="solid"/>
                      <a:round/>
                      <a:headEnd type="none" w="sm" len="sm"/>
                      <a:tailEnd type="none" w="sm" len="sm"/>
                    </a:lnL>
                    <a:lnT w="12700" cap="flat" cmpd="sng">
                      <a:solidFill>
                        <a:schemeClr val="dk1"/>
                      </a:solidFill>
                      <a:prstDash val="solid"/>
                      <a:round/>
                      <a:headEnd type="none" w="sm" len="sm"/>
                      <a:tailEnd type="none" w="sm" len="sm"/>
                    </a:lnT>
                    <a:solidFill>
                      <a:schemeClr val="dk1"/>
                    </a:solidFill>
                  </a:tcPr>
                </a:tc>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lnT w="12700" cap="flat" cmpd="sng">
                      <a:solidFill>
                        <a:schemeClr val="dk1"/>
                      </a:solidFill>
                      <a:prstDash val="solid"/>
                      <a:round/>
                      <a:headEnd type="none" w="sm" len="sm"/>
                      <a:tailEnd type="none" w="sm" len="sm"/>
                    </a:lnT>
                    <a:solidFill>
                      <a:schemeClr val="dk1"/>
                    </a:solidFill>
                  </a:tcPr>
                </a:tc>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lnT w="12700" cap="flat" cmpd="sng">
                      <a:solidFill>
                        <a:schemeClr val="dk1"/>
                      </a:solidFill>
                      <a:prstDash val="solid"/>
                      <a:round/>
                      <a:headEnd type="none" w="sm" len="sm"/>
                      <a:tailEnd type="none" w="sm" len="sm"/>
                    </a:lnT>
                    <a:solidFill>
                      <a:schemeClr val="dk1"/>
                    </a:solidFill>
                  </a:tcPr>
                </a:tc>
                <a:extLst>
                  <a:ext uri="{0D108BD9-81ED-4DB2-BD59-A6C34878D82A}">
                    <a16:rowId xmlns:a16="http://schemas.microsoft.com/office/drawing/2014/main" val="10005"/>
                  </a:ext>
                </a:extLst>
              </a:tr>
              <a:tr h="674884">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solidFill>
                      <a:schemeClr val="dk1"/>
                    </a:solidFill>
                  </a:tcPr>
                </a:tc>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solidFill>
                      <a:schemeClr val="dk1"/>
                    </a:solidFill>
                  </a:tcPr>
                </a:tc>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lnR w="12700" cap="flat" cmpd="sng">
                      <a:solidFill>
                        <a:schemeClr val="dk1"/>
                      </a:solidFill>
                      <a:prstDash val="solid"/>
                      <a:round/>
                      <a:headEnd type="none" w="sm" len="sm"/>
                      <a:tailEnd type="none" w="sm" len="sm"/>
                    </a:lnR>
                    <a:solidFill>
                      <a:schemeClr val="dk1"/>
                    </a:solidFill>
                  </a:tcPr>
                </a:tc>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lnL w="12700" cap="flat" cmpd="sng">
                      <a:solidFill>
                        <a:schemeClr val="dk1"/>
                      </a:solidFill>
                      <a:prstDash val="solid"/>
                      <a:round/>
                      <a:headEnd type="none" w="sm" len="sm"/>
                      <a:tailEnd type="none" w="sm" len="sm"/>
                    </a:lnL>
                    <a:solidFill>
                      <a:schemeClr val="dk1"/>
                    </a:solidFill>
                  </a:tcPr>
                </a:tc>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solidFill>
                      <a:schemeClr val="dk1"/>
                    </a:solidFill>
                  </a:tcPr>
                </a:tc>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solidFill>
                      <a:schemeClr val="dk1"/>
                    </a:solidFill>
                  </a:tcPr>
                </a:tc>
                <a:extLst>
                  <a:ext uri="{0D108BD9-81ED-4DB2-BD59-A6C34878D82A}">
                    <a16:rowId xmlns:a16="http://schemas.microsoft.com/office/drawing/2014/main" val="10006"/>
                  </a:ext>
                </a:extLst>
              </a:tr>
              <a:tr h="674884">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solidFill>
                      <a:schemeClr val="dk1"/>
                    </a:solidFill>
                  </a:tcPr>
                </a:tc>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solidFill>
                      <a:schemeClr val="dk1"/>
                    </a:solidFill>
                  </a:tcPr>
                </a:tc>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lnR w="12700" cap="flat" cmpd="sng">
                      <a:solidFill>
                        <a:schemeClr val="dk1"/>
                      </a:solidFill>
                      <a:prstDash val="solid"/>
                      <a:round/>
                      <a:headEnd type="none" w="sm" len="sm"/>
                      <a:tailEnd type="none" w="sm" len="sm"/>
                    </a:lnR>
                    <a:solidFill>
                      <a:schemeClr val="dk1"/>
                    </a:solidFill>
                  </a:tcPr>
                </a:tc>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dirty="0">
                          <a:highlight>
                            <a:schemeClr val="lt1"/>
                          </a:highlight>
                        </a:rPr>
                        <a:t>0</a:t>
                      </a:r>
                    </a:p>
                  </a:txBody>
                  <a:tcPr marL="107696" marR="107696" marT="53848" marB="53848">
                    <a:lnL w="12700" cap="flat" cmpd="sng">
                      <a:solidFill>
                        <a:schemeClr val="dk1"/>
                      </a:solidFill>
                      <a:prstDash val="solid"/>
                      <a:round/>
                      <a:headEnd type="none" w="sm" len="sm"/>
                      <a:tailEnd type="none" w="sm" len="sm"/>
                    </a:lnL>
                    <a:solidFill>
                      <a:schemeClr val="dk1"/>
                    </a:solidFill>
                  </a:tcPr>
                </a:tc>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solidFill>
                      <a:schemeClr val="dk1"/>
                    </a:solidFill>
                  </a:tcPr>
                </a:tc>
                <a:tc>
                  <a:txBody>
                    <a:bodyPr/>
                    <a:lstStyle/>
                    <a:p>
                      <a:pPr marL="0" marR="0" lvl="0" indent="0" algn="l" rtl="0">
                        <a:spcBef>
                          <a:spcPts val="0"/>
                        </a:spcBef>
                        <a:spcAft>
                          <a:spcPts val="0"/>
                        </a:spcAft>
                        <a:buNone/>
                      </a:pPr>
                      <a:r>
                        <a:rPr lang="en-US" sz="2100" dirty="0">
                          <a:highlight>
                            <a:schemeClr val="lt1"/>
                          </a:highlight>
                        </a:rPr>
                        <a:t>0</a:t>
                      </a:r>
                    </a:p>
                  </a:txBody>
                  <a:tcPr marL="107696" marR="107696" marT="53848" marB="53848">
                    <a:solidFill>
                      <a:schemeClr val="dk1"/>
                    </a:solidFill>
                  </a:tcPr>
                </a:tc>
                <a:extLst>
                  <a:ext uri="{0D108BD9-81ED-4DB2-BD59-A6C34878D82A}">
                    <a16:rowId xmlns:a16="http://schemas.microsoft.com/office/drawing/2014/main" val="10007"/>
                  </a:ext>
                </a:extLst>
              </a:tr>
            </a:tbl>
          </a:graphicData>
        </a:graphic>
      </p:graphicFrame>
      <p:graphicFrame>
        <p:nvGraphicFramePr>
          <p:cNvPr id="7" name="Google Shape;90;p2">
            <a:extLst>
              <a:ext uri="{FF2B5EF4-FFF2-40B4-BE49-F238E27FC236}">
                <a16:creationId xmlns:a16="http://schemas.microsoft.com/office/drawing/2014/main" id="{19B8C72A-39EC-9AB2-5DF9-36DD8A7ED1F2}"/>
              </a:ext>
            </a:extLst>
          </p:cNvPr>
          <p:cNvGraphicFramePr/>
          <p:nvPr>
            <p:extLst>
              <p:ext uri="{D42A27DB-BD31-4B8C-83A1-F6EECF244321}">
                <p14:modId xmlns:p14="http://schemas.microsoft.com/office/powerpoint/2010/main" val="780397152"/>
              </p:ext>
            </p:extLst>
          </p:nvPr>
        </p:nvGraphicFramePr>
        <p:xfrm>
          <a:off x="119270" y="2389002"/>
          <a:ext cx="2279373" cy="2079996"/>
        </p:xfrm>
        <a:graphic>
          <a:graphicData uri="http://schemas.openxmlformats.org/drawingml/2006/table">
            <a:tbl>
              <a:tblPr firstRow="1" bandRow="1">
                <a:noFill/>
                <a:tableStyleId>{D80D2300-4758-4702-B491-77FB8CDD872D}</a:tableStyleId>
              </a:tblPr>
              <a:tblGrid>
                <a:gridCol w="759791">
                  <a:extLst>
                    <a:ext uri="{9D8B030D-6E8A-4147-A177-3AD203B41FA5}">
                      <a16:colId xmlns:a16="http://schemas.microsoft.com/office/drawing/2014/main" val="20000"/>
                    </a:ext>
                  </a:extLst>
                </a:gridCol>
                <a:gridCol w="759791">
                  <a:extLst>
                    <a:ext uri="{9D8B030D-6E8A-4147-A177-3AD203B41FA5}">
                      <a16:colId xmlns:a16="http://schemas.microsoft.com/office/drawing/2014/main" val="20001"/>
                    </a:ext>
                  </a:extLst>
                </a:gridCol>
                <a:gridCol w="759791">
                  <a:extLst>
                    <a:ext uri="{9D8B030D-6E8A-4147-A177-3AD203B41FA5}">
                      <a16:colId xmlns:a16="http://schemas.microsoft.com/office/drawing/2014/main" val="20002"/>
                    </a:ext>
                  </a:extLst>
                </a:gridCol>
              </a:tblGrid>
              <a:tr h="693332">
                <a:tc>
                  <a:txBody>
                    <a:bodyPr/>
                    <a:lstStyle/>
                    <a:p>
                      <a:pPr marL="0" marR="0" lvl="0" indent="0" algn="l" rtl="0">
                        <a:spcBef>
                          <a:spcPts val="0"/>
                        </a:spcBef>
                        <a:spcAft>
                          <a:spcPts val="0"/>
                        </a:spcAft>
                        <a:buNone/>
                      </a:pPr>
                      <a:r>
                        <a:rPr lang="en-US" sz="1800">
                          <a:solidFill>
                            <a:schemeClr val="dk1"/>
                          </a:solidFill>
                        </a:rPr>
                        <a:t>-1</a:t>
                      </a:r>
                      <a:endParaRPr>
                        <a:solidFill>
                          <a:schemeClr val="dk1"/>
                        </a:solidFill>
                      </a:endParaRPr>
                    </a:p>
                  </a:txBody>
                  <a:tcPr marL="91450" marR="91450" marT="45725" marB="45725">
                    <a:gradFill>
                      <a:gsLst>
                        <a:gs pos="0">
                          <a:srgbClr val="BFBFBF"/>
                        </a:gs>
                        <a:gs pos="100000">
                          <a:srgbClr val="737373"/>
                        </a:gs>
                      </a:gsLst>
                      <a:lin ang="5400012" scaled="0"/>
                    </a:gradFill>
                  </a:tcPr>
                </a:tc>
                <a:tc>
                  <a:txBody>
                    <a:bodyPr/>
                    <a:lstStyle/>
                    <a:p>
                      <a:pPr marL="0" marR="0" lvl="0" indent="0" algn="l" rtl="0">
                        <a:spcBef>
                          <a:spcPts val="0"/>
                        </a:spcBef>
                        <a:spcAft>
                          <a:spcPts val="0"/>
                        </a:spcAft>
                        <a:buNone/>
                      </a:pPr>
                      <a:r>
                        <a:rPr lang="en-US" sz="1800" dirty="0"/>
                        <a:t>0</a:t>
                      </a:r>
                      <a:endParaRPr dirty="0"/>
                    </a:p>
                  </a:txBody>
                  <a:tcPr marL="91450" marR="91450" marT="45725" marB="45725">
                    <a:lnR w="28575" cap="flat" cmpd="sng">
                      <a:solidFill>
                        <a:schemeClr val="dk1"/>
                      </a:solidFill>
                      <a:prstDash val="solid"/>
                      <a:round/>
                      <a:headEnd type="none" w="sm" len="sm"/>
                      <a:tailEnd type="none" w="sm" len="sm"/>
                    </a:lnR>
                    <a:solidFill>
                      <a:schemeClr val="dk1"/>
                    </a:solidFill>
                  </a:tcPr>
                </a:tc>
                <a:tc>
                  <a:txBody>
                    <a:bodyPr/>
                    <a:lstStyle/>
                    <a:p>
                      <a:pPr marL="0" marR="0" lvl="0" indent="0" algn="l" rtl="0">
                        <a:spcBef>
                          <a:spcPts val="0"/>
                        </a:spcBef>
                        <a:spcAft>
                          <a:spcPts val="0"/>
                        </a:spcAft>
                        <a:buNone/>
                      </a:pPr>
                      <a:r>
                        <a:rPr lang="en-US" sz="1800">
                          <a:solidFill>
                            <a:schemeClr val="dk1"/>
                          </a:solidFill>
                        </a:rPr>
                        <a:t>1</a:t>
                      </a:r>
                      <a:endParaRPr>
                        <a:solidFill>
                          <a:schemeClr val="dk1"/>
                        </a:solidFill>
                      </a:endParaRPr>
                    </a:p>
                  </a:txBody>
                  <a:tcPr marL="91450" marR="91450" marT="45725" marB="45725">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693332">
                <a:tc>
                  <a:txBody>
                    <a:bodyPr/>
                    <a:lstStyle/>
                    <a:p>
                      <a:pPr marL="0" marR="0" lvl="0" indent="0" algn="l" rtl="0">
                        <a:spcBef>
                          <a:spcPts val="0"/>
                        </a:spcBef>
                        <a:spcAft>
                          <a:spcPts val="0"/>
                        </a:spcAft>
                        <a:buNone/>
                      </a:pPr>
                      <a:r>
                        <a:rPr lang="en-US" sz="1800">
                          <a:solidFill>
                            <a:schemeClr val="dk1"/>
                          </a:solidFill>
                        </a:rPr>
                        <a:t>-1</a:t>
                      </a:r>
                      <a:endParaRPr>
                        <a:solidFill>
                          <a:schemeClr val="dk1"/>
                        </a:solidFill>
                      </a:endParaRPr>
                    </a:p>
                  </a:txBody>
                  <a:tcPr marL="91450" marR="91450" marT="45725" marB="45725">
                    <a:gradFill>
                      <a:gsLst>
                        <a:gs pos="0">
                          <a:srgbClr val="BFBFBF"/>
                        </a:gs>
                        <a:gs pos="100000">
                          <a:srgbClr val="737373"/>
                        </a:gs>
                      </a:gsLst>
                      <a:lin ang="5400012" scaled="0"/>
                    </a:gradFill>
                  </a:tcPr>
                </a:tc>
                <a:tc>
                  <a:txBody>
                    <a:bodyPr/>
                    <a:lstStyle/>
                    <a:p>
                      <a:pPr marL="0" marR="0" lvl="0" indent="0" algn="l" rtl="0">
                        <a:spcBef>
                          <a:spcPts val="0"/>
                        </a:spcBef>
                        <a:spcAft>
                          <a:spcPts val="0"/>
                        </a:spcAft>
                        <a:buNone/>
                      </a:pPr>
                      <a:r>
                        <a:rPr lang="en-US" sz="1800" dirty="0"/>
                        <a:t>0</a:t>
                      </a:r>
                      <a:endParaRPr dirty="0"/>
                    </a:p>
                  </a:txBody>
                  <a:tcPr marL="91450" marR="91450" marT="45725" marB="45725">
                    <a:lnR w="28575" cap="flat" cmpd="sng">
                      <a:solidFill>
                        <a:schemeClr val="dk1"/>
                      </a:solidFill>
                      <a:prstDash val="solid"/>
                      <a:round/>
                      <a:headEnd type="none" w="sm" len="sm"/>
                      <a:tailEnd type="none" w="sm" len="sm"/>
                    </a:lnR>
                    <a:solidFill>
                      <a:schemeClr val="dk1"/>
                    </a:solidFill>
                  </a:tcPr>
                </a:tc>
                <a:tc>
                  <a:txBody>
                    <a:bodyPr/>
                    <a:lstStyle/>
                    <a:p>
                      <a:pPr marL="0" marR="0" lvl="0" indent="0" algn="l" rtl="0">
                        <a:spcBef>
                          <a:spcPts val="0"/>
                        </a:spcBef>
                        <a:spcAft>
                          <a:spcPts val="0"/>
                        </a:spcAft>
                        <a:buNone/>
                      </a:pPr>
                      <a:r>
                        <a:rPr lang="en-US" sz="1800">
                          <a:solidFill>
                            <a:schemeClr val="dk1"/>
                          </a:solidFill>
                        </a:rPr>
                        <a:t>1</a:t>
                      </a:r>
                      <a:endParaRPr>
                        <a:solidFill>
                          <a:schemeClr val="dk1"/>
                        </a:solidFill>
                      </a:endParaRPr>
                    </a:p>
                  </a:txBody>
                  <a:tcPr marL="91450" marR="91450" marT="45725" marB="45725">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693332">
                <a:tc>
                  <a:txBody>
                    <a:bodyPr/>
                    <a:lstStyle/>
                    <a:p>
                      <a:pPr marL="0" marR="0" lvl="0" indent="0" algn="l" rtl="0">
                        <a:spcBef>
                          <a:spcPts val="0"/>
                        </a:spcBef>
                        <a:spcAft>
                          <a:spcPts val="0"/>
                        </a:spcAft>
                        <a:buNone/>
                      </a:pPr>
                      <a:r>
                        <a:rPr lang="en-US" sz="1800" dirty="0">
                          <a:solidFill>
                            <a:schemeClr val="dk1"/>
                          </a:solidFill>
                        </a:rPr>
                        <a:t>-1</a:t>
                      </a:r>
                      <a:endParaRPr dirty="0">
                        <a:solidFill>
                          <a:schemeClr val="dk1"/>
                        </a:solidFill>
                      </a:endParaRPr>
                    </a:p>
                  </a:txBody>
                  <a:tcPr marL="91450" marR="91450" marT="45725" marB="45725">
                    <a:gradFill>
                      <a:gsLst>
                        <a:gs pos="0">
                          <a:srgbClr val="BFBFBF"/>
                        </a:gs>
                        <a:gs pos="100000">
                          <a:srgbClr val="737373"/>
                        </a:gs>
                      </a:gsLst>
                      <a:lin ang="5400012" scaled="0"/>
                    </a:gradFill>
                  </a:tcPr>
                </a:tc>
                <a:tc>
                  <a:txBody>
                    <a:bodyPr/>
                    <a:lstStyle/>
                    <a:p>
                      <a:pPr marL="0" marR="0" lvl="0" indent="0" algn="l" rtl="0">
                        <a:spcBef>
                          <a:spcPts val="0"/>
                        </a:spcBef>
                        <a:spcAft>
                          <a:spcPts val="0"/>
                        </a:spcAft>
                        <a:buNone/>
                      </a:pPr>
                      <a:r>
                        <a:rPr lang="en-US" sz="1800"/>
                        <a:t>0</a:t>
                      </a:r>
                      <a:endParaRPr/>
                    </a:p>
                  </a:txBody>
                  <a:tcPr marL="91450" marR="91450" marT="45725" marB="45725">
                    <a:lnR w="28575" cap="flat" cmpd="sng">
                      <a:solidFill>
                        <a:schemeClr val="dk1"/>
                      </a:solidFill>
                      <a:prstDash val="solid"/>
                      <a:round/>
                      <a:headEnd type="none" w="sm" len="sm"/>
                      <a:tailEnd type="none" w="sm" len="sm"/>
                    </a:lnR>
                    <a:solidFill>
                      <a:schemeClr val="dk1"/>
                    </a:solidFill>
                  </a:tcPr>
                </a:tc>
                <a:tc>
                  <a:txBody>
                    <a:bodyPr/>
                    <a:lstStyle/>
                    <a:p>
                      <a:pPr marL="0" marR="0" lvl="0" indent="0" algn="l" rtl="0">
                        <a:spcBef>
                          <a:spcPts val="0"/>
                        </a:spcBef>
                        <a:spcAft>
                          <a:spcPts val="0"/>
                        </a:spcAft>
                        <a:buNone/>
                      </a:pPr>
                      <a:r>
                        <a:rPr lang="en-US" sz="1800" dirty="0">
                          <a:solidFill>
                            <a:schemeClr val="dk1"/>
                          </a:solidFill>
                        </a:rPr>
                        <a:t>1</a:t>
                      </a:r>
                      <a:endParaRPr dirty="0">
                        <a:solidFill>
                          <a:schemeClr val="dk1"/>
                        </a:solidFill>
                      </a:endParaRPr>
                    </a:p>
                  </a:txBody>
                  <a:tcPr marL="91450" marR="91450" marT="45725" marB="45725">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bl>
          </a:graphicData>
        </a:graphic>
      </p:graphicFrame>
      <p:sp>
        <p:nvSpPr>
          <p:cNvPr id="15" name="TextBox 14">
            <a:extLst>
              <a:ext uri="{FF2B5EF4-FFF2-40B4-BE49-F238E27FC236}">
                <a16:creationId xmlns:a16="http://schemas.microsoft.com/office/drawing/2014/main" id="{8FF63FC2-B339-FCBB-0686-B6B2DF1DA229}"/>
              </a:ext>
            </a:extLst>
          </p:cNvPr>
          <p:cNvSpPr txBox="1"/>
          <p:nvPr/>
        </p:nvSpPr>
        <p:spPr>
          <a:xfrm>
            <a:off x="4415444" y="206244"/>
            <a:ext cx="2305439" cy="523220"/>
          </a:xfrm>
          <a:prstGeom prst="rect">
            <a:avLst/>
          </a:prstGeom>
          <a:noFill/>
        </p:spPr>
        <p:txBody>
          <a:bodyPr wrap="none" rtlCol="0">
            <a:spAutoFit/>
          </a:bodyPr>
          <a:lstStyle/>
          <a:p>
            <a:r>
              <a:rPr lang="en-US" sz="2800" dirty="0"/>
              <a:t>Convolution</a:t>
            </a:r>
          </a:p>
        </p:txBody>
      </p:sp>
      <p:sp>
        <p:nvSpPr>
          <p:cNvPr id="16" name="TextBox 15">
            <a:extLst>
              <a:ext uri="{FF2B5EF4-FFF2-40B4-BE49-F238E27FC236}">
                <a16:creationId xmlns:a16="http://schemas.microsoft.com/office/drawing/2014/main" id="{441D2830-BEF2-B18E-35EC-92D16F2E9F1D}"/>
              </a:ext>
            </a:extLst>
          </p:cNvPr>
          <p:cNvSpPr txBox="1"/>
          <p:nvPr/>
        </p:nvSpPr>
        <p:spPr>
          <a:xfrm>
            <a:off x="2228947" y="6282424"/>
            <a:ext cx="6678431" cy="369332"/>
          </a:xfrm>
          <a:prstGeom prst="rect">
            <a:avLst/>
          </a:prstGeom>
          <a:noFill/>
        </p:spPr>
        <p:txBody>
          <a:bodyPr wrap="none" rtlCol="0">
            <a:spAutoFit/>
          </a:bodyPr>
          <a:lstStyle/>
          <a:p>
            <a:r>
              <a:rPr lang="en-US" dirty="0"/>
              <a:t>Vertical edge filter calculates as it slides every 3x3 section </a:t>
            </a:r>
          </a:p>
        </p:txBody>
      </p:sp>
    </p:spTree>
    <p:extLst>
      <p:ext uri="{BB962C8B-B14F-4D97-AF65-F5344CB8AC3E}">
        <p14:creationId xmlns:p14="http://schemas.microsoft.com/office/powerpoint/2010/main" val="14094051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3.125E-6 0 L 0.2 -0.24306 " pathEditMode="relative" rAng="0" ptsTypes="AA">
                                      <p:cBhvr>
                                        <p:cTn id="6" dur="2000" fill="hold"/>
                                        <p:tgtEl>
                                          <p:spTgt spid="7"/>
                                        </p:tgtEl>
                                        <p:attrNameLst>
                                          <p:attrName>ppt_x</p:attrName>
                                          <p:attrName>ppt_y</p:attrName>
                                        </p:attrNameLst>
                                      </p:cBhvr>
                                      <p:rCtr x="9948" y="-12153"/>
                                    </p:animMotion>
                                  </p:childTnLst>
                                </p:cTn>
                              </p:par>
                            </p:childTnLst>
                          </p:cTn>
                        </p:par>
                      </p:childTnLst>
                    </p:cTn>
                  </p:par>
                  <p:par>
                    <p:cTn id="7" fill="hold">
                      <p:stCondLst>
                        <p:cond delay="indefinite"/>
                      </p:stCondLst>
                      <p:childTnLst>
                        <p:par>
                          <p:cTn id="8" fill="hold">
                            <p:stCondLst>
                              <p:cond delay="0"/>
                            </p:stCondLst>
                            <p:childTnLst>
                              <p:par>
                                <p:cTn id="9" presetID="0" presetClass="path" presetSubtype="0" repeatCount="0" accel="50000" decel="50000" fill="hold" nodeType="clickEffect">
                                  <p:stCondLst>
                                    <p:cond delay="0"/>
                                  </p:stCondLst>
                                  <p:childTnLst>
                                    <p:animMotion origin="layout" path="M 0.2 -0.24306 L 0.26302 -0.24884 " pathEditMode="relative" rAng="0" ptsTypes="AA">
                                      <p:cBhvr>
                                        <p:cTn id="10" dur="2000" fill="hold"/>
                                        <p:tgtEl>
                                          <p:spTgt spid="7"/>
                                        </p:tgtEl>
                                        <p:attrNameLst>
                                          <p:attrName>ppt_x</p:attrName>
                                          <p:attrName>ppt_y</p:attrName>
                                        </p:attrNameLst>
                                      </p:cBhvr>
                                      <p:rCtr x="3151" y="-301"/>
                                    </p:animMotion>
                                  </p:childTnLst>
                                </p:cTn>
                              </p:par>
                            </p:childTnLst>
                          </p:cTn>
                        </p:par>
                      </p:childTnLst>
                    </p:cTn>
                  </p:par>
                  <p:par>
                    <p:cTn id="11" fill="hold">
                      <p:stCondLst>
                        <p:cond delay="indefinite"/>
                      </p:stCondLst>
                      <p:childTnLst>
                        <p:par>
                          <p:cTn id="12" fill="hold">
                            <p:stCondLst>
                              <p:cond delay="0"/>
                            </p:stCondLst>
                            <p:childTnLst>
                              <p:par>
                                <p:cTn id="13" presetID="0" presetClass="path" presetSubtype="0" accel="50000" decel="50000" fill="hold" nodeType="clickEffect">
                                  <p:stCondLst>
                                    <p:cond delay="0"/>
                                  </p:stCondLst>
                                  <p:childTnLst>
                                    <p:animMotion origin="layout" path="M 0.26093 -0.24884 L 0.32278 -0.24491 " pathEditMode="relative" rAng="0" ptsTypes="AA">
                                      <p:cBhvr>
                                        <p:cTn id="14" dur="2000" fill="hold"/>
                                        <p:tgtEl>
                                          <p:spTgt spid="7"/>
                                        </p:tgtEl>
                                        <p:attrNameLst>
                                          <p:attrName>ppt_x</p:attrName>
                                          <p:attrName>ppt_y</p:attrName>
                                        </p:attrNameLst>
                                      </p:cBhvr>
                                      <p:rCtr x="3086" y="185"/>
                                    </p:animMotion>
                                  </p:childTnLst>
                                </p:cTn>
                              </p:par>
                            </p:childTnLst>
                          </p:cTn>
                        </p:par>
                      </p:childTnLst>
                    </p:cTn>
                  </p:par>
                  <p:par>
                    <p:cTn id="15" fill="hold">
                      <p:stCondLst>
                        <p:cond delay="indefinite"/>
                      </p:stCondLst>
                      <p:childTnLst>
                        <p:par>
                          <p:cTn id="16" fill="hold">
                            <p:stCondLst>
                              <p:cond delay="0"/>
                            </p:stCondLst>
                            <p:childTnLst>
                              <p:par>
                                <p:cTn id="17" presetID="0" presetClass="path" presetSubtype="0" accel="50000" decel="50000" fill="hold" nodeType="clickEffect">
                                  <p:stCondLst>
                                    <p:cond delay="0"/>
                                  </p:stCondLst>
                                  <p:childTnLst>
                                    <p:animMotion origin="layout" path="M 0.32278 -0.24491 L 0.38919 -0.2449 " pathEditMode="relative" rAng="0" ptsTypes="AA">
                                      <p:cBhvr>
                                        <p:cTn id="18" dur="2000" fill="hold"/>
                                        <p:tgtEl>
                                          <p:spTgt spid="7"/>
                                        </p:tgtEl>
                                        <p:attrNameLst>
                                          <p:attrName>ppt_x</p:attrName>
                                          <p:attrName>ppt_y</p:attrName>
                                        </p:attrNameLst>
                                      </p:cBhvr>
                                      <p:rCtr x="3034" y="185"/>
                                    </p:animMotion>
                                  </p:childTnLst>
                                </p:cTn>
                              </p:par>
                            </p:childTnLst>
                          </p:cTn>
                        </p:par>
                      </p:childTnLst>
                    </p:cTn>
                  </p:par>
                  <p:par>
                    <p:cTn id="19" fill="hold">
                      <p:stCondLst>
                        <p:cond delay="indefinite"/>
                      </p:stCondLst>
                      <p:childTnLst>
                        <p:par>
                          <p:cTn id="20" fill="hold">
                            <p:stCondLst>
                              <p:cond delay="0"/>
                            </p:stCondLst>
                            <p:childTnLst>
                              <p:par>
                                <p:cTn id="21" presetID="0" presetClass="path" presetSubtype="0" accel="50000" decel="50000" fill="hold" nodeType="clickEffect">
                                  <p:stCondLst>
                                    <p:cond delay="0"/>
                                  </p:stCondLst>
                                  <p:childTnLst>
                                    <p:animMotion origin="layout" path="M 0.38919 -0.24491 L 0.45 -0.24305 " pathEditMode="relative" rAng="0" ptsTypes="AA">
                                      <p:cBhvr>
                                        <p:cTn id="22" dur="2000" fill="hold"/>
                                        <p:tgtEl>
                                          <p:spTgt spid="7"/>
                                        </p:tgtEl>
                                        <p:attrNameLst>
                                          <p:attrName>ppt_x</p:attrName>
                                          <p:attrName>ppt_y</p:attrName>
                                        </p:attrNameLst>
                                      </p:cBhvr>
                                      <p:rCtr x="2799" y="116"/>
                                    </p:animMotion>
                                  </p:childTnLst>
                                </p:cTn>
                              </p:par>
                            </p:childTnLst>
                          </p:cTn>
                        </p:par>
                      </p:childTnLst>
                    </p:cTn>
                  </p:par>
                  <p:par>
                    <p:cTn id="23" fill="hold">
                      <p:stCondLst>
                        <p:cond delay="indefinite"/>
                      </p:stCondLst>
                      <p:childTnLst>
                        <p:par>
                          <p:cTn id="24" fill="hold">
                            <p:stCondLst>
                              <p:cond delay="0"/>
                            </p:stCondLst>
                            <p:childTnLst>
                              <p:par>
                                <p:cTn id="25" presetID="0" presetClass="path" presetSubtype="0" accel="50000" decel="50000" fill="hold" nodeType="clickEffect">
                                  <p:stCondLst>
                                    <p:cond delay="0"/>
                                  </p:stCondLst>
                                  <p:childTnLst>
                                    <p:animMotion origin="layout" path="M 0.45 -0.24306 L 0.50546 -0.24306 " pathEditMode="relative" rAng="0" ptsTypes="AA">
                                      <p:cBhvr>
                                        <p:cTn id="26" dur="2000" fill="hold"/>
                                        <p:tgtEl>
                                          <p:spTgt spid="7"/>
                                        </p:tgtEl>
                                        <p:attrNameLst>
                                          <p:attrName>ppt_x</p:attrName>
                                          <p:attrName>ppt_y</p:attrName>
                                        </p:attrNameLst>
                                      </p:cBhvr>
                                      <p:rCtr x="2773"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1E913052-CFF9-9584-9D1B-BA17F48370CB}"/>
              </a:ext>
            </a:extLst>
          </p:cNvPr>
          <p:cNvSpPr txBox="1"/>
          <p:nvPr/>
        </p:nvSpPr>
        <p:spPr>
          <a:xfrm>
            <a:off x="7421217" y="3935896"/>
            <a:ext cx="184731" cy="369332"/>
          </a:xfrm>
          <a:prstGeom prst="rect">
            <a:avLst/>
          </a:prstGeom>
          <a:noFill/>
        </p:spPr>
        <p:txBody>
          <a:bodyPr wrap="none" rtlCol="0">
            <a:spAutoFit/>
          </a:bodyPr>
          <a:lstStyle/>
          <a:p>
            <a:endParaRPr lang="en-US" dirty="0"/>
          </a:p>
        </p:txBody>
      </p:sp>
      <p:graphicFrame>
        <p:nvGraphicFramePr>
          <p:cNvPr id="9" name="Google Shape;84;p1">
            <a:extLst>
              <a:ext uri="{FF2B5EF4-FFF2-40B4-BE49-F238E27FC236}">
                <a16:creationId xmlns:a16="http://schemas.microsoft.com/office/drawing/2014/main" id="{012CDDA2-1AC4-BB40-16D9-1C34425D07CF}"/>
              </a:ext>
            </a:extLst>
          </p:cNvPr>
          <p:cNvGraphicFramePr/>
          <p:nvPr>
            <p:extLst>
              <p:ext uri="{D42A27DB-BD31-4B8C-83A1-F6EECF244321}">
                <p14:modId xmlns:p14="http://schemas.microsoft.com/office/powerpoint/2010/main" val="2343709300"/>
              </p:ext>
            </p:extLst>
          </p:nvPr>
        </p:nvGraphicFramePr>
        <p:xfrm>
          <a:off x="2544415" y="2517344"/>
          <a:ext cx="4176464" cy="3575768"/>
        </p:xfrm>
        <a:graphic>
          <a:graphicData uri="http://schemas.openxmlformats.org/drawingml/2006/table">
            <a:tbl>
              <a:tblPr firstRow="1" bandRow="1">
                <a:noFill/>
                <a:tableStyleId>{EA76CFE4-716C-4388-8D29-67C3E86330D3}</a:tableStyleId>
              </a:tblPr>
              <a:tblGrid>
                <a:gridCol w="522058">
                  <a:extLst>
                    <a:ext uri="{9D8B030D-6E8A-4147-A177-3AD203B41FA5}">
                      <a16:colId xmlns:a16="http://schemas.microsoft.com/office/drawing/2014/main" val="20000"/>
                    </a:ext>
                  </a:extLst>
                </a:gridCol>
                <a:gridCol w="522058">
                  <a:extLst>
                    <a:ext uri="{9D8B030D-6E8A-4147-A177-3AD203B41FA5}">
                      <a16:colId xmlns:a16="http://schemas.microsoft.com/office/drawing/2014/main" val="20001"/>
                    </a:ext>
                  </a:extLst>
                </a:gridCol>
                <a:gridCol w="522058">
                  <a:extLst>
                    <a:ext uri="{9D8B030D-6E8A-4147-A177-3AD203B41FA5}">
                      <a16:colId xmlns:a16="http://schemas.microsoft.com/office/drawing/2014/main" val="20002"/>
                    </a:ext>
                  </a:extLst>
                </a:gridCol>
                <a:gridCol w="522058">
                  <a:extLst>
                    <a:ext uri="{9D8B030D-6E8A-4147-A177-3AD203B41FA5}">
                      <a16:colId xmlns:a16="http://schemas.microsoft.com/office/drawing/2014/main" val="20003"/>
                    </a:ext>
                  </a:extLst>
                </a:gridCol>
                <a:gridCol w="522058">
                  <a:extLst>
                    <a:ext uri="{9D8B030D-6E8A-4147-A177-3AD203B41FA5}">
                      <a16:colId xmlns:a16="http://schemas.microsoft.com/office/drawing/2014/main" val="20004"/>
                    </a:ext>
                  </a:extLst>
                </a:gridCol>
                <a:gridCol w="522058">
                  <a:extLst>
                    <a:ext uri="{9D8B030D-6E8A-4147-A177-3AD203B41FA5}">
                      <a16:colId xmlns:a16="http://schemas.microsoft.com/office/drawing/2014/main" val="20005"/>
                    </a:ext>
                  </a:extLst>
                </a:gridCol>
                <a:gridCol w="522058">
                  <a:extLst>
                    <a:ext uri="{9D8B030D-6E8A-4147-A177-3AD203B41FA5}">
                      <a16:colId xmlns:a16="http://schemas.microsoft.com/office/drawing/2014/main" val="20006"/>
                    </a:ext>
                  </a:extLst>
                </a:gridCol>
                <a:gridCol w="522058">
                  <a:extLst>
                    <a:ext uri="{9D8B030D-6E8A-4147-A177-3AD203B41FA5}">
                      <a16:colId xmlns:a16="http://schemas.microsoft.com/office/drawing/2014/main" val="20007"/>
                    </a:ext>
                  </a:extLst>
                </a:gridCol>
              </a:tblGrid>
              <a:tr h="446971">
                <a:tc>
                  <a:txBody>
                    <a:bodyPr/>
                    <a:lstStyle/>
                    <a:p>
                      <a:pPr marL="0" marR="0" lvl="0" indent="0" algn="l" rtl="0">
                        <a:spcBef>
                          <a:spcPts val="0"/>
                        </a:spcBef>
                        <a:spcAft>
                          <a:spcPts val="0"/>
                        </a:spcAft>
                        <a:buNone/>
                      </a:pPr>
                      <a:r>
                        <a:rPr lang="en-US" sz="2100" u="none" strike="noStrike" cap="none" dirty="0">
                          <a:solidFill>
                            <a:schemeClr val="dk1"/>
                          </a:solidFill>
                          <a:highlight>
                            <a:schemeClr val="lt1"/>
                          </a:highlight>
                        </a:rPr>
                        <a:t>0</a:t>
                      </a:r>
                      <a:endParaRPr lang="en-US" sz="2100" dirty="0">
                        <a:solidFill>
                          <a:schemeClr val="dk1"/>
                        </a:solidFill>
                        <a:highlight>
                          <a:schemeClr val="lt1"/>
                        </a:highlight>
                      </a:endParaRPr>
                    </a:p>
                  </a:txBody>
                  <a:tcPr marL="107696" marR="107696" marT="53848" marB="53848">
                    <a:solidFill>
                      <a:schemeClr val="accent3"/>
                    </a:solidFill>
                  </a:tcPr>
                </a:tc>
                <a:tc>
                  <a:txBody>
                    <a:bodyPr/>
                    <a:lstStyle/>
                    <a:p>
                      <a:pPr marL="0" marR="0" lvl="0" indent="0" algn="l" rtl="0">
                        <a:spcBef>
                          <a:spcPts val="0"/>
                        </a:spcBef>
                        <a:spcAft>
                          <a:spcPts val="0"/>
                        </a:spcAft>
                        <a:buNone/>
                      </a:pPr>
                      <a:r>
                        <a:rPr lang="en-US" sz="2100" dirty="0">
                          <a:solidFill>
                            <a:schemeClr val="dk1"/>
                          </a:solidFill>
                          <a:highlight>
                            <a:schemeClr val="lt1"/>
                          </a:highlight>
                        </a:rPr>
                        <a:t>0</a:t>
                      </a:r>
                    </a:p>
                  </a:txBody>
                  <a:tcPr marL="107696" marR="107696" marT="53848" marB="53848">
                    <a:solidFill>
                      <a:schemeClr val="accent3"/>
                    </a:solidFill>
                  </a:tcPr>
                </a:tc>
                <a:tc>
                  <a:txBody>
                    <a:bodyPr/>
                    <a:lstStyle/>
                    <a:p>
                      <a:pPr marL="0" marR="0" lvl="0" indent="0" algn="l" rtl="0">
                        <a:spcBef>
                          <a:spcPts val="0"/>
                        </a:spcBef>
                        <a:spcAft>
                          <a:spcPts val="0"/>
                        </a:spcAft>
                        <a:buNone/>
                      </a:pPr>
                      <a:r>
                        <a:rPr lang="en-US" sz="2100">
                          <a:solidFill>
                            <a:schemeClr val="dk1"/>
                          </a:solidFill>
                          <a:highlight>
                            <a:schemeClr val="lt1"/>
                          </a:highlight>
                        </a:rPr>
                        <a:t>0</a:t>
                      </a:r>
                    </a:p>
                  </a:txBody>
                  <a:tcPr marL="107696" marR="107696" marT="53848" marB="53848">
                    <a:lnR w="12700" cap="flat" cmpd="sng">
                      <a:solidFill>
                        <a:schemeClr val="dk1"/>
                      </a:solidFill>
                      <a:prstDash val="solid"/>
                      <a:round/>
                      <a:headEnd type="none" w="sm" len="sm"/>
                      <a:tailEnd type="none" w="sm" len="sm"/>
                    </a:lnR>
                    <a:solidFill>
                      <a:schemeClr val="accent3"/>
                    </a:solidFill>
                  </a:tcPr>
                </a:tc>
                <a:tc>
                  <a:txBody>
                    <a:bodyPr/>
                    <a:lstStyle/>
                    <a:p>
                      <a:pPr marL="0" marR="0" lvl="0" indent="0" algn="l" rtl="0">
                        <a:spcBef>
                          <a:spcPts val="0"/>
                        </a:spcBef>
                        <a:spcAft>
                          <a:spcPts val="0"/>
                        </a:spcAft>
                        <a:buNone/>
                      </a:pPr>
                      <a:r>
                        <a:rPr lang="en-US" sz="2100">
                          <a:solidFill>
                            <a:schemeClr val="dk1"/>
                          </a:solidFill>
                        </a:rPr>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381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a:solidFill>
                            <a:schemeClr val="dk1"/>
                          </a:solidFill>
                        </a:rPr>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381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a:solidFill>
                            <a:schemeClr val="dk1"/>
                          </a:solidFill>
                          <a:highlight>
                            <a:schemeClr val="lt1"/>
                          </a:highlight>
                        </a:rPr>
                        <a:t>0</a:t>
                      </a:r>
                    </a:p>
                  </a:txBody>
                  <a:tcPr marL="107696" marR="107696" marT="53848" marB="53848">
                    <a:lnL w="12700" cap="flat" cmpd="sng">
                      <a:solidFill>
                        <a:schemeClr val="dk1"/>
                      </a:solidFill>
                      <a:prstDash val="solid"/>
                      <a:round/>
                      <a:headEnd type="none" w="sm" len="sm"/>
                      <a:tailEnd type="none" w="sm" len="sm"/>
                    </a:lnL>
                    <a:solidFill>
                      <a:schemeClr val="dk1"/>
                    </a:solidFill>
                  </a:tcPr>
                </a:tc>
                <a:tc>
                  <a:txBody>
                    <a:bodyPr/>
                    <a:lstStyle/>
                    <a:p>
                      <a:pPr marL="0" marR="0" lvl="0" indent="0" algn="l" rtl="0">
                        <a:spcBef>
                          <a:spcPts val="0"/>
                        </a:spcBef>
                        <a:spcAft>
                          <a:spcPts val="0"/>
                        </a:spcAft>
                        <a:buNone/>
                      </a:pPr>
                      <a:r>
                        <a:rPr lang="en-US" sz="2100">
                          <a:solidFill>
                            <a:schemeClr val="dk1"/>
                          </a:solidFill>
                          <a:highlight>
                            <a:schemeClr val="lt1"/>
                          </a:highlight>
                        </a:rPr>
                        <a:t>0</a:t>
                      </a:r>
                    </a:p>
                  </a:txBody>
                  <a:tcPr marL="107696" marR="107696" marT="53848" marB="53848">
                    <a:solidFill>
                      <a:schemeClr val="dk1"/>
                    </a:solidFill>
                  </a:tcPr>
                </a:tc>
                <a:tc>
                  <a:txBody>
                    <a:bodyPr/>
                    <a:lstStyle/>
                    <a:p>
                      <a:pPr marL="0" marR="0" lvl="0" indent="0" algn="l" rtl="0">
                        <a:spcBef>
                          <a:spcPts val="0"/>
                        </a:spcBef>
                        <a:spcAft>
                          <a:spcPts val="0"/>
                        </a:spcAft>
                        <a:buNone/>
                      </a:pPr>
                      <a:r>
                        <a:rPr lang="en-US" sz="2100">
                          <a:solidFill>
                            <a:schemeClr val="dk1"/>
                          </a:solidFill>
                          <a:highlight>
                            <a:schemeClr val="lt1"/>
                          </a:highlight>
                        </a:rPr>
                        <a:t>0</a:t>
                      </a:r>
                    </a:p>
                  </a:txBody>
                  <a:tcPr marL="107696" marR="107696" marT="53848" marB="53848">
                    <a:solidFill>
                      <a:schemeClr val="dk1"/>
                    </a:solidFill>
                  </a:tcPr>
                </a:tc>
                <a:extLst>
                  <a:ext uri="{0D108BD9-81ED-4DB2-BD59-A6C34878D82A}">
                    <a16:rowId xmlns:a16="http://schemas.microsoft.com/office/drawing/2014/main" val="10000"/>
                  </a:ext>
                </a:extLst>
              </a:tr>
              <a:tr h="446971">
                <a:tc>
                  <a:txBody>
                    <a:bodyPr/>
                    <a:lstStyle/>
                    <a:p>
                      <a:pPr marL="0" marR="0" lvl="0" indent="0" algn="l" rtl="0">
                        <a:spcBef>
                          <a:spcPts val="0"/>
                        </a:spcBef>
                        <a:spcAft>
                          <a:spcPts val="0"/>
                        </a:spcAft>
                        <a:buNone/>
                      </a:pPr>
                      <a:r>
                        <a:rPr lang="en-US" sz="2100" dirty="0">
                          <a:highlight>
                            <a:schemeClr val="lt1"/>
                          </a:highlight>
                        </a:rPr>
                        <a:t>0</a:t>
                      </a:r>
                    </a:p>
                  </a:txBody>
                  <a:tcPr marL="107696" marR="107696" marT="53848" marB="53848">
                    <a:solidFill>
                      <a:schemeClr val="accent3"/>
                    </a:solidFill>
                  </a:tcPr>
                </a:tc>
                <a:tc>
                  <a:txBody>
                    <a:bodyPr/>
                    <a:lstStyle/>
                    <a:p>
                      <a:pPr marL="0" marR="0" lvl="0" indent="0" algn="l" rtl="0">
                        <a:spcBef>
                          <a:spcPts val="0"/>
                        </a:spcBef>
                        <a:spcAft>
                          <a:spcPts val="0"/>
                        </a:spcAft>
                        <a:buNone/>
                      </a:pPr>
                      <a:r>
                        <a:rPr lang="en-US" sz="2100" dirty="0">
                          <a:highlight>
                            <a:schemeClr val="lt1"/>
                          </a:highlight>
                        </a:rPr>
                        <a:t>0</a:t>
                      </a:r>
                    </a:p>
                  </a:txBody>
                  <a:tcPr marL="107696" marR="107696" marT="53848" marB="53848">
                    <a:solidFill>
                      <a:schemeClr val="accent3"/>
                    </a:solidFill>
                  </a:tcPr>
                </a:tc>
                <a:tc>
                  <a:txBody>
                    <a:bodyPr/>
                    <a:lstStyle/>
                    <a:p>
                      <a:pPr marL="0" marR="0" lvl="0" indent="0" algn="l" rtl="0">
                        <a:spcBef>
                          <a:spcPts val="0"/>
                        </a:spcBef>
                        <a:spcAft>
                          <a:spcPts val="0"/>
                        </a:spcAft>
                        <a:buNone/>
                      </a:pPr>
                      <a:r>
                        <a:rPr lang="en-US" sz="2100" dirty="0">
                          <a:highlight>
                            <a:schemeClr val="lt1"/>
                          </a:highlight>
                        </a:rPr>
                        <a:t>0</a:t>
                      </a:r>
                    </a:p>
                  </a:txBody>
                  <a:tcPr marL="107696" marR="107696" marT="53848" marB="53848">
                    <a:lnR w="12700" cap="flat" cmpd="sng">
                      <a:solidFill>
                        <a:schemeClr val="dk1"/>
                      </a:solidFill>
                      <a:prstDash val="solid"/>
                      <a:round/>
                      <a:headEnd type="none" w="sm" len="sm"/>
                      <a:tailEnd type="none" w="sm" len="sm"/>
                    </a:lnR>
                    <a:solidFill>
                      <a:schemeClr val="accent3"/>
                    </a:solidFill>
                  </a:tcPr>
                </a:tc>
                <a:tc>
                  <a:txBody>
                    <a:bodyPr/>
                    <a:lstStyle/>
                    <a:p>
                      <a:pPr marL="0" marR="0" lvl="0" indent="0" algn="l" rtl="0">
                        <a:spcBef>
                          <a:spcPts val="0"/>
                        </a:spcBef>
                        <a:spcAft>
                          <a:spcPts val="0"/>
                        </a:spcAft>
                        <a:buNone/>
                      </a:pPr>
                      <a:r>
                        <a:rPr lang="en-US" sz="2100" dirty="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381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dirty="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381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dirty="0">
                          <a:highlight>
                            <a:schemeClr val="lt1"/>
                          </a:highlight>
                        </a:rPr>
                        <a:t>0</a:t>
                      </a:r>
                    </a:p>
                  </a:txBody>
                  <a:tcPr marL="107696" marR="107696" marT="53848" marB="53848">
                    <a:lnL w="12700" cap="flat" cmpd="sng">
                      <a:solidFill>
                        <a:schemeClr val="dk1"/>
                      </a:solidFill>
                      <a:prstDash val="solid"/>
                      <a:round/>
                      <a:headEnd type="none" w="sm" len="sm"/>
                      <a:tailEnd type="none" w="sm" len="sm"/>
                    </a:lnL>
                    <a:solidFill>
                      <a:schemeClr val="dk1"/>
                    </a:solidFill>
                  </a:tcPr>
                </a:tc>
                <a:tc>
                  <a:txBody>
                    <a:bodyPr/>
                    <a:lstStyle/>
                    <a:p>
                      <a:pPr marL="0" marR="0" lvl="0" indent="0" algn="l" rtl="0">
                        <a:spcBef>
                          <a:spcPts val="0"/>
                        </a:spcBef>
                        <a:spcAft>
                          <a:spcPts val="0"/>
                        </a:spcAft>
                        <a:buNone/>
                      </a:pPr>
                      <a:r>
                        <a:rPr lang="en-US" sz="2100" dirty="0">
                          <a:highlight>
                            <a:schemeClr val="lt1"/>
                          </a:highlight>
                        </a:rPr>
                        <a:t>0</a:t>
                      </a:r>
                    </a:p>
                  </a:txBody>
                  <a:tcPr marL="107696" marR="107696" marT="53848" marB="53848">
                    <a:solidFill>
                      <a:schemeClr val="dk1"/>
                    </a:solidFill>
                  </a:tcPr>
                </a:tc>
                <a:tc>
                  <a:txBody>
                    <a:bodyPr/>
                    <a:lstStyle/>
                    <a:p>
                      <a:pPr marL="0" marR="0" lvl="0" indent="0" algn="l" rtl="0">
                        <a:spcBef>
                          <a:spcPts val="0"/>
                        </a:spcBef>
                        <a:spcAft>
                          <a:spcPts val="0"/>
                        </a:spcAft>
                        <a:buNone/>
                      </a:pPr>
                      <a:r>
                        <a:rPr lang="en-US" sz="2100" dirty="0">
                          <a:highlight>
                            <a:schemeClr val="lt1"/>
                          </a:highlight>
                        </a:rPr>
                        <a:t>0</a:t>
                      </a:r>
                    </a:p>
                  </a:txBody>
                  <a:tcPr marL="107696" marR="107696" marT="53848" marB="53848">
                    <a:solidFill>
                      <a:schemeClr val="dk1"/>
                    </a:solidFill>
                  </a:tcPr>
                </a:tc>
                <a:extLst>
                  <a:ext uri="{0D108BD9-81ED-4DB2-BD59-A6C34878D82A}">
                    <a16:rowId xmlns:a16="http://schemas.microsoft.com/office/drawing/2014/main" val="10001"/>
                  </a:ext>
                </a:extLst>
              </a:tr>
              <a:tr h="446971">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lnB w="12700" cap="flat" cmpd="sng">
                      <a:solidFill>
                        <a:schemeClr val="dk1"/>
                      </a:solidFill>
                      <a:prstDash val="solid"/>
                      <a:round/>
                      <a:headEnd type="none" w="sm" len="sm"/>
                      <a:tailEnd type="none" w="sm" len="sm"/>
                    </a:lnB>
                    <a:solidFill>
                      <a:schemeClr val="accent3"/>
                    </a:solidFill>
                  </a:tcPr>
                </a:tc>
                <a:tc>
                  <a:txBody>
                    <a:bodyPr/>
                    <a:lstStyle/>
                    <a:p>
                      <a:pPr marL="0" marR="0" lvl="0" indent="0" algn="l" rtl="0">
                        <a:spcBef>
                          <a:spcPts val="0"/>
                        </a:spcBef>
                        <a:spcAft>
                          <a:spcPts val="0"/>
                        </a:spcAft>
                        <a:buNone/>
                      </a:pPr>
                      <a:r>
                        <a:rPr lang="en-US" sz="2100" dirty="0">
                          <a:highlight>
                            <a:schemeClr val="lt1"/>
                          </a:highlight>
                        </a:rPr>
                        <a:t>0</a:t>
                      </a:r>
                    </a:p>
                  </a:txBody>
                  <a:tcPr marL="107696" marR="107696" marT="53848" marB="53848">
                    <a:lnB w="12700" cap="flat" cmpd="sng">
                      <a:solidFill>
                        <a:schemeClr val="dk1"/>
                      </a:solidFill>
                      <a:prstDash val="solid"/>
                      <a:round/>
                      <a:headEnd type="none" w="sm" len="sm"/>
                      <a:tailEnd type="none" w="sm" len="sm"/>
                    </a:lnB>
                    <a:solidFill>
                      <a:schemeClr val="accent3"/>
                    </a:solidFill>
                  </a:tcPr>
                </a:tc>
                <a:tc>
                  <a:txBody>
                    <a:bodyPr/>
                    <a:lstStyle/>
                    <a:p>
                      <a:pPr marL="0" marR="0" lvl="0" indent="0" algn="l" rtl="0">
                        <a:spcBef>
                          <a:spcPts val="0"/>
                        </a:spcBef>
                        <a:spcAft>
                          <a:spcPts val="0"/>
                        </a:spcAft>
                        <a:buNone/>
                      </a:pPr>
                      <a:r>
                        <a:rPr lang="en-US" sz="2100" dirty="0">
                          <a:highlight>
                            <a:schemeClr val="lt1"/>
                          </a:highlight>
                        </a:rPr>
                        <a:t>0</a:t>
                      </a:r>
                    </a:p>
                  </a:txBody>
                  <a:tcPr marL="107696" marR="107696" marT="53848" marB="53848">
                    <a:lnR w="12700" cap="flat" cmpd="sng">
                      <a:solidFill>
                        <a:schemeClr val="dk1"/>
                      </a:solidFill>
                      <a:prstDash val="solid"/>
                      <a:round/>
                      <a:headEnd type="none" w="sm" len="sm"/>
                      <a:tailEnd type="none" w="sm" len="sm"/>
                    </a:lnR>
                    <a:lnB w="12700" cap="flat" cmpd="sng">
                      <a:solidFill>
                        <a:schemeClr val="dk1"/>
                      </a:solidFill>
                      <a:prstDash val="solid"/>
                      <a:round/>
                      <a:headEnd type="none" w="sm" len="sm"/>
                      <a:tailEnd type="none" w="sm" len="sm"/>
                    </a:lnB>
                    <a:solidFill>
                      <a:schemeClr val="accent3"/>
                    </a:solidFill>
                  </a:tcPr>
                </a:tc>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lnL w="12700" cap="flat" cmpd="sng">
                      <a:solidFill>
                        <a:schemeClr val="dk1"/>
                      </a:solidFill>
                      <a:prstDash val="solid"/>
                      <a:round/>
                      <a:headEnd type="none" w="sm" len="sm"/>
                      <a:tailEnd type="none" w="sm" len="sm"/>
                    </a:lnL>
                    <a:lnB w="12700" cap="flat" cmpd="sng">
                      <a:solidFill>
                        <a:schemeClr val="dk1"/>
                      </a:solidFill>
                      <a:prstDash val="solid"/>
                      <a:round/>
                      <a:headEnd type="none" w="sm" len="sm"/>
                      <a:tailEnd type="none" w="sm" len="sm"/>
                    </a:lnB>
                    <a:solidFill>
                      <a:schemeClr val="dk1"/>
                    </a:solidFill>
                  </a:tcPr>
                </a:tc>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lnB w="12700" cap="flat" cmpd="sng">
                      <a:solidFill>
                        <a:schemeClr val="dk1"/>
                      </a:solidFill>
                      <a:prstDash val="solid"/>
                      <a:round/>
                      <a:headEnd type="none" w="sm" len="sm"/>
                      <a:tailEnd type="none" w="sm" len="sm"/>
                    </a:lnB>
                    <a:solidFill>
                      <a:schemeClr val="dk1"/>
                    </a:solidFill>
                  </a:tcPr>
                </a:tc>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lnB w="12700" cap="flat" cmpd="sng">
                      <a:solidFill>
                        <a:schemeClr val="dk1"/>
                      </a:solidFill>
                      <a:prstDash val="solid"/>
                      <a:round/>
                      <a:headEnd type="none" w="sm" len="sm"/>
                      <a:tailEnd type="none" w="sm" len="sm"/>
                    </a:lnB>
                    <a:solidFill>
                      <a:schemeClr val="dk1"/>
                    </a:solidFill>
                  </a:tcPr>
                </a:tc>
                <a:extLst>
                  <a:ext uri="{0D108BD9-81ED-4DB2-BD59-A6C34878D82A}">
                    <a16:rowId xmlns:a16="http://schemas.microsoft.com/office/drawing/2014/main" val="10002"/>
                  </a:ext>
                </a:extLst>
              </a:tr>
              <a:tr h="446971">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dirty="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4"/>
                    </a:solidFill>
                  </a:tcPr>
                </a:tc>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4"/>
                    </a:solidFill>
                  </a:tcPr>
                </a:tc>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4"/>
                    </a:solidFill>
                  </a:tcPr>
                </a:tc>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dirty="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446971">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dirty="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4"/>
                    </a:solidFill>
                  </a:tcPr>
                </a:tc>
                <a:tc>
                  <a:txBody>
                    <a:bodyPr/>
                    <a:lstStyle/>
                    <a:p>
                      <a:pPr marL="0" marR="0" lvl="0" indent="0" algn="l" rtl="0">
                        <a:spcBef>
                          <a:spcPts val="0"/>
                        </a:spcBef>
                        <a:spcAft>
                          <a:spcPts val="0"/>
                        </a:spcAft>
                        <a:buNone/>
                      </a:pPr>
                      <a:r>
                        <a:rPr lang="en-US" sz="2100" dirty="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4"/>
                    </a:solidFill>
                  </a:tcPr>
                </a:tc>
                <a:tc>
                  <a:txBody>
                    <a:bodyPr/>
                    <a:lstStyle/>
                    <a:p>
                      <a:pPr marL="0" marR="0" lvl="0" indent="0" algn="l" rtl="0">
                        <a:spcBef>
                          <a:spcPts val="0"/>
                        </a:spcBef>
                        <a:spcAft>
                          <a:spcPts val="0"/>
                        </a:spcAft>
                        <a:buNone/>
                      </a:pPr>
                      <a:r>
                        <a:rPr lang="en-US" sz="2100" dirty="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4"/>
                    </a:solidFill>
                  </a:tcPr>
                </a:tc>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dirty="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r h="446971">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lnT w="12700" cap="flat" cmpd="sng">
                      <a:solidFill>
                        <a:schemeClr val="dk1"/>
                      </a:solidFill>
                      <a:prstDash val="solid"/>
                      <a:round/>
                      <a:headEnd type="none" w="sm" len="sm"/>
                      <a:tailEnd type="none" w="sm" len="sm"/>
                    </a:lnT>
                    <a:solidFill>
                      <a:schemeClr val="dk1"/>
                    </a:solidFill>
                  </a:tcPr>
                </a:tc>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lnT w="12700" cap="flat" cmpd="sng">
                      <a:solidFill>
                        <a:schemeClr val="dk1"/>
                      </a:solidFill>
                      <a:prstDash val="solid"/>
                      <a:round/>
                      <a:headEnd type="none" w="sm" len="sm"/>
                      <a:tailEnd type="none" w="sm" len="sm"/>
                    </a:lnT>
                    <a:solidFill>
                      <a:schemeClr val="dk1"/>
                    </a:solidFill>
                  </a:tcPr>
                </a:tc>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solidFill>
                      <a:schemeClr val="accent4"/>
                    </a:solidFill>
                  </a:tcPr>
                </a:tc>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4"/>
                    </a:solidFill>
                  </a:tcPr>
                </a:tc>
                <a:tc>
                  <a:txBody>
                    <a:bodyPr/>
                    <a:lstStyle/>
                    <a:p>
                      <a:pPr marL="0" marR="0" lvl="0" indent="0" algn="l" rtl="0">
                        <a:spcBef>
                          <a:spcPts val="0"/>
                        </a:spcBef>
                        <a:spcAft>
                          <a:spcPts val="0"/>
                        </a:spcAft>
                        <a:buNone/>
                      </a:pPr>
                      <a:r>
                        <a:rPr lang="en-US" sz="2100" dirty="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4"/>
                    </a:solidFill>
                  </a:tcPr>
                </a:tc>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lnL w="12700" cap="flat" cmpd="sng">
                      <a:solidFill>
                        <a:schemeClr val="dk1"/>
                      </a:solidFill>
                      <a:prstDash val="solid"/>
                      <a:round/>
                      <a:headEnd type="none" w="sm" len="sm"/>
                      <a:tailEnd type="none" w="sm" len="sm"/>
                    </a:lnL>
                    <a:lnT w="12700" cap="flat" cmpd="sng">
                      <a:solidFill>
                        <a:schemeClr val="dk1"/>
                      </a:solidFill>
                      <a:prstDash val="solid"/>
                      <a:round/>
                      <a:headEnd type="none" w="sm" len="sm"/>
                      <a:tailEnd type="none" w="sm" len="sm"/>
                    </a:lnT>
                    <a:solidFill>
                      <a:schemeClr val="dk1"/>
                    </a:solidFill>
                  </a:tcPr>
                </a:tc>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lnT w="12700" cap="flat" cmpd="sng">
                      <a:solidFill>
                        <a:schemeClr val="dk1"/>
                      </a:solidFill>
                      <a:prstDash val="solid"/>
                      <a:round/>
                      <a:headEnd type="none" w="sm" len="sm"/>
                      <a:tailEnd type="none" w="sm" len="sm"/>
                    </a:lnT>
                    <a:solidFill>
                      <a:schemeClr val="dk1"/>
                    </a:solidFill>
                  </a:tcPr>
                </a:tc>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lnT w="12700" cap="flat" cmpd="sng">
                      <a:solidFill>
                        <a:schemeClr val="dk1"/>
                      </a:solidFill>
                      <a:prstDash val="solid"/>
                      <a:round/>
                      <a:headEnd type="none" w="sm" len="sm"/>
                      <a:tailEnd type="none" w="sm" len="sm"/>
                    </a:lnT>
                    <a:solidFill>
                      <a:schemeClr val="dk1"/>
                    </a:solidFill>
                  </a:tcPr>
                </a:tc>
                <a:extLst>
                  <a:ext uri="{0D108BD9-81ED-4DB2-BD59-A6C34878D82A}">
                    <a16:rowId xmlns:a16="http://schemas.microsoft.com/office/drawing/2014/main" val="10005"/>
                  </a:ext>
                </a:extLst>
              </a:tr>
              <a:tr h="446971">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solidFill>
                      <a:schemeClr val="dk1"/>
                    </a:solidFill>
                  </a:tcPr>
                </a:tc>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solidFill>
                      <a:schemeClr val="dk1"/>
                    </a:solidFill>
                  </a:tcPr>
                </a:tc>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lnR w="12700" cap="flat" cmpd="sng">
                      <a:solidFill>
                        <a:schemeClr val="dk1"/>
                      </a:solidFill>
                      <a:prstDash val="solid"/>
                      <a:round/>
                      <a:headEnd type="none" w="sm" len="sm"/>
                      <a:tailEnd type="none" w="sm" len="sm"/>
                    </a:lnR>
                    <a:solidFill>
                      <a:schemeClr val="dk1"/>
                    </a:solidFill>
                  </a:tcPr>
                </a:tc>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lnL w="12700" cap="flat" cmpd="sng">
                      <a:solidFill>
                        <a:schemeClr val="dk1"/>
                      </a:solidFill>
                      <a:prstDash val="solid"/>
                      <a:round/>
                      <a:headEnd type="none" w="sm" len="sm"/>
                      <a:tailEnd type="none" w="sm" len="sm"/>
                    </a:lnL>
                    <a:solidFill>
                      <a:schemeClr val="dk1"/>
                    </a:solidFill>
                  </a:tcPr>
                </a:tc>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solidFill>
                      <a:schemeClr val="dk1"/>
                    </a:solidFill>
                  </a:tcPr>
                </a:tc>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solidFill>
                      <a:schemeClr val="dk1"/>
                    </a:solidFill>
                  </a:tcPr>
                </a:tc>
                <a:extLst>
                  <a:ext uri="{0D108BD9-81ED-4DB2-BD59-A6C34878D82A}">
                    <a16:rowId xmlns:a16="http://schemas.microsoft.com/office/drawing/2014/main" val="10006"/>
                  </a:ext>
                </a:extLst>
              </a:tr>
              <a:tr h="446971">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solidFill>
                      <a:schemeClr val="dk1"/>
                    </a:solidFill>
                  </a:tcPr>
                </a:tc>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solidFill>
                      <a:schemeClr val="dk1"/>
                    </a:solidFill>
                  </a:tcPr>
                </a:tc>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lnR w="12700" cap="flat" cmpd="sng">
                      <a:solidFill>
                        <a:schemeClr val="dk1"/>
                      </a:solidFill>
                      <a:prstDash val="solid"/>
                      <a:round/>
                      <a:headEnd type="none" w="sm" len="sm"/>
                      <a:tailEnd type="none" w="sm" len="sm"/>
                    </a:lnR>
                    <a:solidFill>
                      <a:schemeClr val="dk1"/>
                    </a:solidFill>
                  </a:tcPr>
                </a:tc>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a:t>1</a:t>
                      </a:r>
                    </a:p>
                  </a:txBody>
                  <a:tcPr marL="107696" marR="107696" marT="53848" marB="53848">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en-US" sz="2100" dirty="0">
                          <a:highlight>
                            <a:schemeClr val="lt1"/>
                          </a:highlight>
                        </a:rPr>
                        <a:t>0</a:t>
                      </a:r>
                    </a:p>
                  </a:txBody>
                  <a:tcPr marL="107696" marR="107696" marT="53848" marB="53848">
                    <a:lnL w="12700" cap="flat" cmpd="sng">
                      <a:solidFill>
                        <a:schemeClr val="dk1"/>
                      </a:solidFill>
                      <a:prstDash val="solid"/>
                      <a:round/>
                      <a:headEnd type="none" w="sm" len="sm"/>
                      <a:tailEnd type="none" w="sm" len="sm"/>
                    </a:lnL>
                    <a:solidFill>
                      <a:schemeClr val="dk1"/>
                    </a:solidFill>
                  </a:tcPr>
                </a:tc>
                <a:tc>
                  <a:txBody>
                    <a:bodyPr/>
                    <a:lstStyle/>
                    <a:p>
                      <a:pPr marL="0" marR="0" lvl="0" indent="0" algn="l" rtl="0">
                        <a:spcBef>
                          <a:spcPts val="0"/>
                        </a:spcBef>
                        <a:spcAft>
                          <a:spcPts val="0"/>
                        </a:spcAft>
                        <a:buNone/>
                      </a:pPr>
                      <a:r>
                        <a:rPr lang="en-US" sz="2100">
                          <a:highlight>
                            <a:schemeClr val="lt1"/>
                          </a:highlight>
                        </a:rPr>
                        <a:t>0</a:t>
                      </a:r>
                    </a:p>
                  </a:txBody>
                  <a:tcPr marL="107696" marR="107696" marT="53848" marB="53848">
                    <a:solidFill>
                      <a:schemeClr val="dk1"/>
                    </a:solidFill>
                  </a:tcPr>
                </a:tc>
                <a:tc>
                  <a:txBody>
                    <a:bodyPr/>
                    <a:lstStyle/>
                    <a:p>
                      <a:pPr marL="0" marR="0" lvl="0" indent="0" algn="l" rtl="0">
                        <a:spcBef>
                          <a:spcPts val="0"/>
                        </a:spcBef>
                        <a:spcAft>
                          <a:spcPts val="0"/>
                        </a:spcAft>
                        <a:buNone/>
                      </a:pPr>
                      <a:r>
                        <a:rPr lang="en-US" sz="2100" dirty="0">
                          <a:highlight>
                            <a:schemeClr val="lt1"/>
                          </a:highlight>
                        </a:rPr>
                        <a:t>0</a:t>
                      </a:r>
                    </a:p>
                  </a:txBody>
                  <a:tcPr marL="107696" marR="107696" marT="53848" marB="53848">
                    <a:solidFill>
                      <a:schemeClr val="dk1"/>
                    </a:solidFill>
                  </a:tcPr>
                </a:tc>
                <a:extLst>
                  <a:ext uri="{0D108BD9-81ED-4DB2-BD59-A6C34878D82A}">
                    <a16:rowId xmlns:a16="http://schemas.microsoft.com/office/drawing/2014/main" val="10007"/>
                  </a:ext>
                </a:extLst>
              </a:tr>
            </a:tbl>
          </a:graphicData>
        </a:graphic>
      </p:graphicFrame>
      <p:graphicFrame>
        <p:nvGraphicFramePr>
          <p:cNvPr id="7" name="Google Shape;90;p2">
            <a:extLst>
              <a:ext uri="{FF2B5EF4-FFF2-40B4-BE49-F238E27FC236}">
                <a16:creationId xmlns:a16="http://schemas.microsoft.com/office/drawing/2014/main" id="{19B8C72A-39EC-9AB2-5DF9-36DD8A7ED1F2}"/>
              </a:ext>
            </a:extLst>
          </p:cNvPr>
          <p:cNvGraphicFramePr/>
          <p:nvPr>
            <p:extLst>
              <p:ext uri="{D42A27DB-BD31-4B8C-83A1-F6EECF244321}">
                <p14:modId xmlns:p14="http://schemas.microsoft.com/office/powerpoint/2010/main" val="194924983"/>
              </p:ext>
            </p:extLst>
          </p:nvPr>
        </p:nvGraphicFramePr>
        <p:xfrm>
          <a:off x="60871" y="729464"/>
          <a:ext cx="2279373" cy="2079996"/>
        </p:xfrm>
        <a:graphic>
          <a:graphicData uri="http://schemas.openxmlformats.org/drawingml/2006/table">
            <a:tbl>
              <a:tblPr firstRow="1" bandRow="1">
                <a:noFill/>
                <a:tableStyleId>{D80D2300-4758-4702-B491-77FB8CDD872D}</a:tableStyleId>
              </a:tblPr>
              <a:tblGrid>
                <a:gridCol w="759791">
                  <a:extLst>
                    <a:ext uri="{9D8B030D-6E8A-4147-A177-3AD203B41FA5}">
                      <a16:colId xmlns:a16="http://schemas.microsoft.com/office/drawing/2014/main" val="20000"/>
                    </a:ext>
                  </a:extLst>
                </a:gridCol>
                <a:gridCol w="759791">
                  <a:extLst>
                    <a:ext uri="{9D8B030D-6E8A-4147-A177-3AD203B41FA5}">
                      <a16:colId xmlns:a16="http://schemas.microsoft.com/office/drawing/2014/main" val="20001"/>
                    </a:ext>
                  </a:extLst>
                </a:gridCol>
                <a:gridCol w="759791">
                  <a:extLst>
                    <a:ext uri="{9D8B030D-6E8A-4147-A177-3AD203B41FA5}">
                      <a16:colId xmlns:a16="http://schemas.microsoft.com/office/drawing/2014/main" val="20002"/>
                    </a:ext>
                  </a:extLst>
                </a:gridCol>
              </a:tblGrid>
              <a:tr h="693332">
                <a:tc>
                  <a:txBody>
                    <a:bodyPr/>
                    <a:lstStyle/>
                    <a:p>
                      <a:pPr marL="0" marR="0" lvl="0" indent="0" algn="l" rtl="0">
                        <a:spcBef>
                          <a:spcPts val="0"/>
                        </a:spcBef>
                        <a:spcAft>
                          <a:spcPts val="0"/>
                        </a:spcAft>
                        <a:buNone/>
                      </a:pPr>
                      <a:r>
                        <a:rPr lang="en-US" sz="1800">
                          <a:solidFill>
                            <a:schemeClr val="dk1"/>
                          </a:solidFill>
                        </a:rPr>
                        <a:t>-1</a:t>
                      </a:r>
                      <a:endParaRPr>
                        <a:solidFill>
                          <a:schemeClr val="dk1"/>
                        </a:solidFill>
                      </a:endParaRPr>
                    </a:p>
                  </a:txBody>
                  <a:tcPr marL="91450" marR="91450" marT="45725" marB="45725">
                    <a:gradFill>
                      <a:gsLst>
                        <a:gs pos="0">
                          <a:srgbClr val="BFBFBF"/>
                        </a:gs>
                        <a:gs pos="100000">
                          <a:srgbClr val="737373"/>
                        </a:gs>
                      </a:gsLst>
                      <a:lin ang="5400012" scaled="0"/>
                    </a:gradFill>
                  </a:tcPr>
                </a:tc>
                <a:tc>
                  <a:txBody>
                    <a:bodyPr/>
                    <a:lstStyle/>
                    <a:p>
                      <a:pPr marL="0" marR="0" lvl="0" indent="0" algn="l" rtl="0">
                        <a:spcBef>
                          <a:spcPts val="0"/>
                        </a:spcBef>
                        <a:spcAft>
                          <a:spcPts val="0"/>
                        </a:spcAft>
                        <a:buNone/>
                      </a:pPr>
                      <a:r>
                        <a:rPr lang="en-US" sz="1800" dirty="0"/>
                        <a:t>0</a:t>
                      </a:r>
                      <a:endParaRPr dirty="0"/>
                    </a:p>
                  </a:txBody>
                  <a:tcPr marL="91450" marR="91450" marT="45725" marB="45725">
                    <a:lnR w="28575" cap="flat" cmpd="sng">
                      <a:solidFill>
                        <a:schemeClr val="dk1"/>
                      </a:solidFill>
                      <a:prstDash val="solid"/>
                      <a:round/>
                      <a:headEnd type="none" w="sm" len="sm"/>
                      <a:tailEnd type="none" w="sm" len="sm"/>
                    </a:lnR>
                    <a:solidFill>
                      <a:schemeClr val="dk1"/>
                    </a:solidFill>
                  </a:tcPr>
                </a:tc>
                <a:tc>
                  <a:txBody>
                    <a:bodyPr/>
                    <a:lstStyle/>
                    <a:p>
                      <a:pPr marL="0" marR="0" lvl="0" indent="0" algn="l" rtl="0">
                        <a:spcBef>
                          <a:spcPts val="0"/>
                        </a:spcBef>
                        <a:spcAft>
                          <a:spcPts val="0"/>
                        </a:spcAft>
                        <a:buNone/>
                      </a:pPr>
                      <a:r>
                        <a:rPr lang="en-US" sz="1800">
                          <a:solidFill>
                            <a:schemeClr val="dk1"/>
                          </a:solidFill>
                        </a:rPr>
                        <a:t>1</a:t>
                      </a:r>
                      <a:endParaRPr>
                        <a:solidFill>
                          <a:schemeClr val="dk1"/>
                        </a:solidFill>
                      </a:endParaRPr>
                    </a:p>
                  </a:txBody>
                  <a:tcPr marL="91450" marR="91450" marT="45725" marB="45725">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693332">
                <a:tc>
                  <a:txBody>
                    <a:bodyPr/>
                    <a:lstStyle/>
                    <a:p>
                      <a:pPr marL="0" marR="0" lvl="0" indent="0" algn="l" rtl="0">
                        <a:spcBef>
                          <a:spcPts val="0"/>
                        </a:spcBef>
                        <a:spcAft>
                          <a:spcPts val="0"/>
                        </a:spcAft>
                        <a:buNone/>
                      </a:pPr>
                      <a:r>
                        <a:rPr lang="en-US" sz="1800">
                          <a:solidFill>
                            <a:schemeClr val="dk1"/>
                          </a:solidFill>
                        </a:rPr>
                        <a:t>-1</a:t>
                      </a:r>
                      <a:endParaRPr>
                        <a:solidFill>
                          <a:schemeClr val="dk1"/>
                        </a:solidFill>
                      </a:endParaRPr>
                    </a:p>
                  </a:txBody>
                  <a:tcPr marL="91450" marR="91450" marT="45725" marB="45725">
                    <a:gradFill>
                      <a:gsLst>
                        <a:gs pos="0">
                          <a:srgbClr val="BFBFBF"/>
                        </a:gs>
                        <a:gs pos="100000">
                          <a:srgbClr val="737373"/>
                        </a:gs>
                      </a:gsLst>
                      <a:lin ang="5400012" scaled="0"/>
                    </a:gradFill>
                  </a:tcPr>
                </a:tc>
                <a:tc>
                  <a:txBody>
                    <a:bodyPr/>
                    <a:lstStyle/>
                    <a:p>
                      <a:pPr marL="0" marR="0" lvl="0" indent="0" algn="l" rtl="0">
                        <a:spcBef>
                          <a:spcPts val="0"/>
                        </a:spcBef>
                        <a:spcAft>
                          <a:spcPts val="0"/>
                        </a:spcAft>
                        <a:buNone/>
                      </a:pPr>
                      <a:r>
                        <a:rPr lang="en-US" sz="1800" dirty="0"/>
                        <a:t>0</a:t>
                      </a:r>
                      <a:endParaRPr dirty="0"/>
                    </a:p>
                  </a:txBody>
                  <a:tcPr marL="91450" marR="91450" marT="45725" marB="45725">
                    <a:lnR w="28575" cap="flat" cmpd="sng">
                      <a:solidFill>
                        <a:schemeClr val="dk1"/>
                      </a:solidFill>
                      <a:prstDash val="solid"/>
                      <a:round/>
                      <a:headEnd type="none" w="sm" len="sm"/>
                      <a:tailEnd type="none" w="sm" len="sm"/>
                    </a:lnR>
                    <a:solidFill>
                      <a:schemeClr val="dk1"/>
                    </a:solidFill>
                  </a:tcPr>
                </a:tc>
                <a:tc>
                  <a:txBody>
                    <a:bodyPr/>
                    <a:lstStyle/>
                    <a:p>
                      <a:pPr marL="0" marR="0" lvl="0" indent="0" algn="l" rtl="0">
                        <a:spcBef>
                          <a:spcPts val="0"/>
                        </a:spcBef>
                        <a:spcAft>
                          <a:spcPts val="0"/>
                        </a:spcAft>
                        <a:buNone/>
                      </a:pPr>
                      <a:r>
                        <a:rPr lang="en-US" sz="1800">
                          <a:solidFill>
                            <a:schemeClr val="dk1"/>
                          </a:solidFill>
                        </a:rPr>
                        <a:t>1</a:t>
                      </a:r>
                      <a:endParaRPr>
                        <a:solidFill>
                          <a:schemeClr val="dk1"/>
                        </a:solidFill>
                      </a:endParaRPr>
                    </a:p>
                  </a:txBody>
                  <a:tcPr marL="91450" marR="91450" marT="45725" marB="45725">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693332">
                <a:tc>
                  <a:txBody>
                    <a:bodyPr/>
                    <a:lstStyle/>
                    <a:p>
                      <a:pPr marL="0" marR="0" lvl="0" indent="0" algn="l" rtl="0">
                        <a:spcBef>
                          <a:spcPts val="0"/>
                        </a:spcBef>
                        <a:spcAft>
                          <a:spcPts val="0"/>
                        </a:spcAft>
                        <a:buNone/>
                      </a:pPr>
                      <a:r>
                        <a:rPr lang="en-US" sz="1800" dirty="0">
                          <a:solidFill>
                            <a:schemeClr val="dk1"/>
                          </a:solidFill>
                        </a:rPr>
                        <a:t>-1</a:t>
                      </a:r>
                      <a:endParaRPr dirty="0">
                        <a:solidFill>
                          <a:schemeClr val="dk1"/>
                        </a:solidFill>
                      </a:endParaRPr>
                    </a:p>
                  </a:txBody>
                  <a:tcPr marL="91450" marR="91450" marT="45725" marB="45725">
                    <a:gradFill>
                      <a:gsLst>
                        <a:gs pos="0">
                          <a:srgbClr val="BFBFBF"/>
                        </a:gs>
                        <a:gs pos="100000">
                          <a:srgbClr val="737373"/>
                        </a:gs>
                      </a:gsLst>
                      <a:lin ang="5400012" scaled="0"/>
                    </a:gradFill>
                  </a:tcPr>
                </a:tc>
                <a:tc>
                  <a:txBody>
                    <a:bodyPr/>
                    <a:lstStyle/>
                    <a:p>
                      <a:pPr marL="0" marR="0" lvl="0" indent="0" algn="l" rtl="0">
                        <a:spcBef>
                          <a:spcPts val="0"/>
                        </a:spcBef>
                        <a:spcAft>
                          <a:spcPts val="0"/>
                        </a:spcAft>
                        <a:buNone/>
                      </a:pPr>
                      <a:r>
                        <a:rPr lang="en-US" sz="1800"/>
                        <a:t>0</a:t>
                      </a:r>
                      <a:endParaRPr/>
                    </a:p>
                  </a:txBody>
                  <a:tcPr marL="91450" marR="91450" marT="45725" marB="45725">
                    <a:lnR w="28575" cap="flat" cmpd="sng">
                      <a:solidFill>
                        <a:schemeClr val="dk1"/>
                      </a:solidFill>
                      <a:prstDash val="solid"/>
                      <a:round/>
                      <a:headEnd type="none" w="sm" len="sm"/>
                      <a:tailEnd type="none" w="sm" len="sm"/>
                    </a:lnR>
                    <a:solidFill>
                      <a:schemeClr val="dk1"/>
                    </a:solidFill>
                  </a:tcPr>
                </a:tc>
                <a:tc>
                  <a:txBody>
                    <a:bodyPr/>
                    <a:lstStyle/>
                    <a:p>
                      <a:pPr marL="0" marR="0" lvl="0" indent="0" algn="l" rtl="0">
                        <a:spcBef>
                          <a:spcPts val="0"/>
                        </a:spcBef>
                        <a:spcAft>
                          <a:spcPts val="0"/>
                        </a:spcAft>
                        <a:buNone/>
                      </a:pPr>
                      <a:r>
                        <a:rPr lang="en-US" sz="1800" dirty="0">
                          <a:solidFill>
                            <a:schemeClr val="dk1"/>
                          </a:solidFill>
                        </a:rPr>
                        <a:t>1</a:t>
                      </a:r>
                      <a:endParaRPr dirty="0">
                        <a:solidFill>
                          <a:schemeClr val="dk1"/>
                        </a:solidFill>
                      </a:endParaRPr>
                    </a:p>
                  </a:txBody>
                  <a:tcPr marL="91450" marR="91450" marT="45725" marB="45725">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bl>
          </a:graphicData>
        </a:graphic>
      </p:graphicFrame>
      <p:sp>
        <p:nvSpPr>
          <p:cNvPr id="15" name="TextBox 14">
            <a:extLst>
              <a:ext uri="{FF2B5EF4-FFF2-40B4-BE49-F238E27FC236}">
                <a16:creationId xmlns:a16="http://schemas.microsoft.com/office/drawing/2014/main" id="{8FF63FC2-B339-FCBB-0686-B6B2DF1DA229}"/>
              </a:ext>
            </a:extLst>
          </p:cNvPr>
          <p:cNvSpPr txBox="1"/>
          <p:nvPr/>
        </p:nvSpPr>
        <p:spPr>
          <a:xfrm>
            <a:off x="8495029" y="1831784"/>
            <a:ext cx="2651688" cy="523220"/>
          </a:xfrm>
          <a:prstGeom prst="rect">
            <a:avLst/>
          </a:prstGeom>
          <a:noFill/>
        </p:spPr>
        <p:txBody>
          <a:bodyPr wrap="none" rtlCol="0">
            <a:spAutoFit/>
          </a:bodyPr>
          <a:lstStyle/>
          <a:p>
            <a:r>
              <a:rPr lang="en-US" sz="2800" dirty="0"/>
              <a:t>Output image</a:t>
            </a:r>
          </a:p>
        </p:txBody>
      </p:sp>
      <p:sp>
        <p:nvSpPr>
          <p:cNvPr id="2" name="TextBox 1">
            <a:extLst>
              <a:ext uri="{FF2B5EF4-FFF2-40B4-BE49-F238E27FC236}">
                <a16:creationId xmlns:a16="http://schemas.microsoft.com/office/drawing/2014/main" id="{7390D4E5-236B-7ABE-C1AD-F6CF5F3486CB}"/>
              </a:ext>
            </a:extLst>
          </p:cNvPr>
          <p:cNvSpPr txBox="1"/>
          <p:nvPr/>
        </p:nvSpPr>
        <p:spPr>
          <a:xfrm>
            <a:off x="3551585" y="553744"/>
            <a:ext cx="2544415" cy="1477328"/>
          </a:xfrm>
          <a:prstGeom prst="rect">
            <a:avLst/>
          </a:prstGeom>
          <a:noFill/>
        </p:spPr>
        <p:txBody>
          <a:bodyPr wrap="square" rtlCol="0">
            <a:spAutoFit/>
          </a:bodyPr>
          <a:lstStyle/>
          <a:p>
            <a:r>
              <a:rPr lang="en-US" dirty="0">
                <a:solidFill>
                  <a:srgbClr val="FFC000"/>
                </a:solidFill>
              </a:rPr>
              <a:t>-1 x 0 + -1 x 0 + -1 x 0</a:t>
            </a:r>
          </a:p>
          <a:p>
            <a:r>
              <a:rPr lang="en-US" dirty="0">
                <a:solidFill>
                  <a:srgbClr val="FFC000"/>
                </a:solidFill>
              </a:rPr>
              <a:t>-1 x 0 + -1 x 0 + -1 x 0</a:t>
            </a:r>
          </a:p>
          <a:p>
            <a:r>
              <a:rPr lang="en-US" dirty="0">
                <a:solidFill>
                  <a:srgbClr val="FFC000"/>
                </a:solidFill>
              </a:rPr>
              <a:t>-1 x 0 + -1 x 0 + -1 x 0 = 0</a:t>
            </a:r>
          </a:p>
          <a:p>
            <a:endParaRPr lang="en-US" dirty="0">
              <a:solidFill>
                <a:srgbClr val="FFC000"/>
              </a:solidFill>
            </a:endParaRPr>
          </a:p>
        </p:txBody>
      </p:sp>
      <p:sp>
        <p:nvSpPr>
          <p:cNvPr id="3" name="Right Arrow 2">
            <a:extLst>
              <a:ext uri="{FF2B5EF4-FFF2-40B4-BE49-F238E27FC236}">
                <a16:creationId xmlns:a16="http://schemas.microsoft.com/office/drawing/2014/main" id="{6DAD5F96-F418-4981-D35E-7496E45B84C9}"/>
              </a:ext>
            </a:extLst>
          </p:cNvPr>
          <p:cNvSpPr/>
          <p:nvPr/>
        </p:nvSpPr>
        <p:spPr>
          <a:xfrm>
            <a:off x="6812867" y="4108210"/>
            <a:ext cx="978408" cy="48463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Table 3">
            <a:extLst>
              <a:ext uri="{FF2B5EF4-FFF2-40B4-BE49-F238E27FC236}">
                <a16:creationId xmlns:a16="http://schemas.microsoft.com/office/drawing/2014/main" id="{5745022D-BBA9-266A-7A06-3FA14E5D11BD}"/>
              </a:ext>
            </a:extLst>
          </p:cNvPr>
          <p:cNvGraphicFramePr>
            <a:graphicFrameLocks noGrp="1"/>
          </p:cNvGraphicFramePr>
          <p:nvPr>
            <p:extLst>
              <p:ext uri="{D42A27DB-BD31-4B8C-83A1-F6EECF244321}">
                <p14:modId xmlns:p14="http://schemas.microsoft.com/office/powerpoint/2010/main" val="2793555762"/>
              </p:ext>
            </p:extLst>
          </p:nvPr>
        </p:nvGraphicFramePr>
        <p:xfrm>
          <a:off x="7883263" y="2538871"/>
          <a:ext cx="3875220" cy="3623310"/>
        </p:xfrm>
        <a:graphic>
          <a:graphicData uri="http://schemas.openxmlformats.org/drawingml/2006/table">
            <a:tbl>
              <a:tblPr firstRow="1" bandRow="1">
                <a:tableStyleId>{EA76CFE4-716C-4388-8D29-67C3E86330D3}</a:tableStyleId>
              </a:tblPr>
              <a:tblGrid>
                <a:gridCol w="645870">
                  <a:extLst>
                    <a:ext uri="{9D8B030D-6E8A-4147-A177-3AD203B41FA5}">
                      <a16:colId xmlns:a16="http://schemas.microsoft.com/office/drawing/2014/main" val="1644838335"/>
                    </a:ext>
                  </a:extLst>
                </a:gridCol>
                <a:gridCol w="645870">
                  <a:extLst>
                    <a:ext uri="{9D8B030D-6E8A-4147-A177-3AD203B41FA5}">
                      <a16:colId xmlns:a16="http://schemas.microsoft.com/office/drawing/2014/main" val="2861359466"/>
                    </a:ext>
                  </a:extLst>
                </a:gridCol>
                <a:gridCol w="645870">
                  <a:extLst>
                    <a:ext uri="{9D8B030D-6E8A-4147-A177-3AD203B41FA5}">
                      <a16:colId xmlns:a16="http://schemas.microsoft.com/office/drawing/2014/main" val="1728735986"/>
                    </a:ext>
                  </a:extLst>
                </a:gridCol>
                <a:gridCol w="645870">
                  <a:extLst>
                    <a:ext uri="{9D8B030D-6E8A-4147-A177-3AD203B41FA5}">
                      <a16:colId xmlns:a16="http://schemas.microsoft.com/office/drawing/2014/main" val="2746171729"/>
                    </a:ext>
                  </a:extLst>
                </a:gridCol>
                <a:gridCol w="645870">
                  <a:extLst>
                    <a:ext uri="{9D8B030D-6E8A-4147-A177-3AD203B41FA5}">
                      <a16:colId xmlns:a16="http://schemas.microsoft.com/office/drawing/2014/main" val="3442597225"/>
                    </a:ext>
                  </a:extLst>
                </a:gridCol>
                <a:gridCol w="645870">
                  <a:extLst>
                    <a:ext uri="{9D8B030D-6E8A-4147-A177-3AD203B41FA5}">
                      <a16:colId xmlns:a16="http://schemas.microsoft.com/office/drawing/2014/main" val="1491891421"/>
                    </a:ext>
                  </a:extLst>
                </a:gridCol>
              </a:tblGrid>
              <a:tr h="595961">
                <a:tc>
                  <a:txBody>
                    <a:bodyPr/>
                    <a:lstStyle/>
                    <a:p>
                      <a:pPr algn="ctr" fontAlgn="b"/>
                      <a:r>
                        <a:rPr lang="en-US" sz="3600" b="0" i="0" u="none" strike="noStrike" dirty="0">
                          <a:solidFill>
                            <a:srgbClr val="000000"/>
                          </a:solidFill>
                          <a:effectLst/>
                          <a:latin typeface="Aptos Narrow" panose="020B0004020202020204" pitchFamily="34" charset="0"/>
                        </a:rPr>
                        <a:t>0</a:t>
                      </a:r>
                    </a:p>
                  </a:txBody>
                  <a:tcPr marL="9525" marR="9525" marT="9525" anchor="b"/>
                </a:tc>
                <a:tc>
                  <a:txBody>
                    <a:bodyPr/>
                    <a:lstStyle/>
                    <a:p>
                      <a:pPr algn="ctr" fontAlgn="b"/>
                      <a:r>
                        <a:rPr lang="en-US" sz="3600" b="0" i="0" u="none" strike="noStrike">
                          <a:solidFill>
                            <a:srgbClr val="000000"/>
                          </a:solidFill>
                          <a:effectLst/>
                          <a:latin typeface="Aptos Narrow" panose="020B0004020202020204" pitchFamily="34" charset="0"/>
                        </a:rPr>
                        <a:t>3</a:t>
                      </a:r>
                    </a:p>
                  </a:txBody>
                  <a:tcPr marL="9525" marR="9525" marT="9525" anchor="b">
                    <a:solidFill>
                      <a:schemeClr val="tx2"/>
                    </a:solidFill>
                  </a:tcPr>
                </a:tc>
                <a:tc>
                  <a:txBody>
                    <a:bodyPr/>
                    <a:lstStyle/>
                    <a:p>
                      <a:pPr algn="ctr" fontAlgn="b"/>
                      <a:r>
                        <a:rPr lang="en-US" sz="3600" b="0" i="0" u="none" strike="noStrike">
                          <a:solidFill>
                            <a:srgbClr val="000000"/>
                          </a:solidFill>
                          <a:effectLst/>
                          <a:latin typeface="Aptos Narrow" panose="020B0004020202020204" pitchFamily="34" charset="0"/>
                        </a:rPr>
                        <a:t>3</a:t>
                      </a:r>
                    </a:p>
                  </a:txBody>
                  <a:tcPr marL="9525" marR="9525" marT="9525" anchor="b">
                    <a:solidFill>
                      <a:schemeClr val="tx2"/>
                    </a:solidFill>
                  </a:tcPr>
                </a:tc>
                <a:tc>
                  <a:txBody>
                    <a:bodyPr/>
                    <a:lstStyle/>
                    <a:p>
                      <a:pPr algn="ctr" fontAlgn="b"/>
                      <a:r>
                        <a:rPr lang="en-US" sz="3600" b="0" i="0" u="none" strike="noStrike">
                          <a:solidFill>
                            <a:srgbClr val="000000"/>
                          </a:solidFill>
                          <a:effectLst/>
                          <a:latin typeface="Aptos Narrow" panose="020B0004020202020204" pitchFamily="34" charset="0"/>
                        </a:rPr>
                        <a:t>-3</a:t>
                      </a:r>
                    </a:p>
                  </a:txBody>
                  <a:tcPr marL="9525" marR="9525" marT="9525" anchor="b">
                    <a:solidFill>
                      <a:schemeClr val="tx2"/>
                    </a:solidFill>
                  </a:tcPr>
                </a:tc>
                <a:tc>
                  <a:txBody>
                    <a:bodyPr/>
                    <a:lstStyle/>
                    <a:p>
                      <a:pPr algn="ctr" fontAlgn="b"/>
                      <a:r>
                        <a:rPr lang="en-US" sz="3600" b="0" i="0" u="none" strike="noStrike">
                          <a:solidFill>
                            <a:srgbClr val="000000"/>
                          </a:solidFill>
                          <a:effectLst/>
                          <a:latin typeface="Aptos Narrow" panose="020B0004020202020204" pitchFamily="34" charset="0"/>
                        </a:rPr>
                        <a:t>-3</a:t>
                      </a:r>
                    </a:p>
                  </a:txBody>
                  <a:tcPr marL="9525" marR="9525" marT="9525" anchor="b">
                    <a:solidFill>
                      <a:schemeClr val="tx2"/>
                    </a:solidFill>
                  </a:tcPr>
                </a:tc>
                <a:tc>
                  <a:txBody>
                    <a:bodyPr/>
                    <a:lstStyle/>
                    <a:p>
                      <a:pPr algn="ctr" fontAlgn="b"/>
                      <a:r>
                        <a:rPr lang="en-US" sz="3600" b="0" i="0" u="none" strike="noStrike">
                          <a:solidFill>
                            <a:srgbClr val="000000"/>
                          </a:solidFill>
                          <a:effectLst/>
                          <a:latin typeface="Aptos Narrow" panose="020B0004020202020204" pitchFamily="34" charset="0"/>
                        </a:rPr>
                        <a:t>0</a:t>
                      </a:r>
                    </a:p>
                  </a:txBody>
                  <a:tcPr marL="9525" marR="9525" marT="9525" anchor="b">
                    <a:solidFill>
                      <a:schemeClr val="tx2"/>
                    </a:solidFill>
                  </a:tcPr>
                </a:tc>
                <a:extLst>
                  <a:ext uri="{0D108BD9-81ED-4DB2-BD59-A6C34878D82A}">
                    <a16:rowId xmlns:a16="http://schemas.microsoft.com/office/drawing/2014/main" val="9800981"/>
                  </a:ext>
                </a:extLst>
              </a:tr>
              <a:tr h="595961">
                <a:tc>
                  <a:txBody>
                    <a:bodyPr/>
                    <a:lstStyle/>
                    <a:p>
                      <a:pPr algn="ctr" fontAlgn="b"/>
                      <a:r>
                        <a:rPr lang="en-US" sz="3600" b="0" i="0" u="none" strike="noStrike">
                          <a:solidFill>
                            <a:srgbClr val="000000"/>
                          </a:solidFill>
                          <a:effectLst/>
                          <a:latin typeface="Aptos Narrow" panose="020B0004020202020204" pitchFamily="34" charset="0"/>
                        </a:rPr>
                        <a:t>0</a:t>
                      </a:r>
                    </a:p>
                  </a:txBody>
                  <a:tcPr marL="9525" marR="9525" marT="9525" anchor="b"/>
                </a:tc>
                <a:tc>
                  <a:txBody>
                    <a:bodyPr/>
                    <a:lstStyle/>
                    <a:p>
                      <a:pPr algn="ctr" fontAlgn="b"/>
                      <a:r>
                        <a:rPr lang="en-US" sz="3600" b="0" i="0" u="none" strike="noStrike">
                          <a:solidFill>
                            <a:srgbClr val="000000"/>
                          </a:solidFill>
                          <a:effectLst/>
                          <a:latin typeface="Aptos Narrow" panose="020B0004020202020204" pitchFamily="34" charset="0"/>
                        </a:rPr>
                        <a:t>2</a:t>
                      </a:r>
                    </a:p>
                  </a:txBody>
                  <a:tcPr marL="9525" marR="9525" marT="9525" anchor="b"/>
                </a:tc>
                <a:tc>
                  <a:txBody>
                    <a:bodyPr/>
                    <a:lstStyle/>
                    <a:p>
                      <a:pPr algn="ctr" fontAlgn="b"/>
                      <a:r>
                        <a:rPr lang="en-US" sz="3600" b="0" i="0" u="none" strike="noStrike">
                          <a:solidFill>
                            <a:srgbClr val="000000"/>
                          </a:solidFill>
                          <a:effectLst/>
                          <a:latin typeface="Aptos Narrow" panose="020B0004020202020204" pitchFamily="34" charset="0"/>
                        </a:rPr>
                        <a:t>2</a:t>
                      </a:r>
                    </a:p>
                  </a:txBody>
                  <a:tcPr marL="9525" marR="9525" marT="9525" anchor="b"/>
                </a:tc>
                <a:tc>
                  <a:txBody>
                    <a:bodyPr/>
                    <a:lstStyle/>
                    <a:p>
                      <a:pPr algn="ctr" fontAlgn="b"/>
                      <a:r>
                        <a:rPr lang="en-US" sz="3600" b="0" i="0" u="none" strike="noStrike">
                          <a:solidFill>
                            <a:srgbClr val="000000"/>
                          </a:solidFill>
                          <a:effectLst/>
                          <a:latin typeface="Aptos Narrow" panose="020B0004020202020204" pitchFamily="34" charset="0"/>
                        </a:rPr>
                        <a:t>-2</a:t>
                      </a:r>
                    </a:p>
                  </a:txBody>
                  <a:tcPr marL="9525" marR="9525" marT="9525" anchor="b"/>
                </a:tc>
                <a:tc>
                  <a:txBody>
                    <a:bodyPr/>
                    <a:lstStyle/>
                    <a:p>
                      <a:pPr algn="ctr" fontAlgn="b"/>
                      <a:r>
                        <a:rPr lang="en-US" sz="3600" b="0" i="0" u="none" strike="noStrike">
                          <a:solidFill>
                            <a:srgbClr val="000000"/>
                          </a:solidFill>
                          <a:effectLst/>
                          <a:latin typeface="Aptos Narrow" panose="020B0004020202020204" pitchFamily="34" charset="0"/>
                        </a:rPr>
                        <a:t>-2</a:t>
                      </a:r>
                    </a:p>
                  </a:txBody>
                  <a:tcPr marL="9525" marR="9525" marT="9525" anchor="b"/>
                </a:tc>
                <a:tc>
                  <a:txBody>
                    <a:bodyPr/>
                    <a:lstStyle/>
                    <a:p>
                      <a:pPr algn="ctr" fontAlgn="b"/>
                      <a:r>
                        <a:rPr lang="en-US" sz="3600" b="0" i="0" u="none" strike="noStrike">
                          <a:solidFill>
                            <a:srgbClr val="000000"/>
                          </a:solidFill>
                          <a:effectLst/>
                          <a:latin typeface="Aptos Narrow" panose="020B0004020202020204" pitchFamily="34" charset="0"/>
                        </a:rPr>
                        <a:t>0</a:t>
                      </a:r>
                    </a:p>
                  </a:txBody>
                  <a:tcPr marL="9525" marR="9525" marT="9525" anchor="b"/>
                </a:tc>
                <a:extLst>
                  <a:ext uri="{0D108BD9-81ED-4DB2-BD59-A6C34878D82A}">
                    <a16:rowId xmlns:a16="http://schemas.microsoft.com/office/drawing/2014/main" val="2398481907"/>
                  </a:ext>
                </a:extLst>
              </a:tr>
              <a:tr h="595961">
                <a:tc>
                  <a:txBody>
                    <a:bodyPr/>
                    <a:lstStyle/>
                    <a:p>
                      <a:pPr algn="ctr" fontAlgn="b"/>
                      <a:r>
                        <a:rPr lang="en-US" sz="3600" b="0" i="0" u="none" strike="noStrike">
                          <a:solidFill>
                            <a:srgbClr val="000000"/>
                          </a:solidFill>
                          <a:effectLst/>
                          <a:latin typeface="Aptos Narrow" panose="020B0004020202020204" pitchFamily="34" charset="0"/>
                        </a:rPr>
                        <a:t>0</a:t>
                      </a:r>
                    </a:p>
                  </a:txBody>
                  <a:tcPr marL="9525" marR="9525" marT="9525" anchor="b"/>
                </a:tc>
                <a:tc>
                  <a:txBody>
                    <a:bodyPr/>
                    <a:lstStyle/>
                    <a:p>
                      <a:pPr algn="ctr" fontAlgn="b"/>
                      <a:r>
                        <a:rPr lang="en-US" sz="3600" b="0" i="0" u="none" strike="noStrike">
                          <a:solidFill>
                            <a:srgbClr val="000000"/>
                          </a:solidFill>
                          <a:effectLst/>
                          <a:latin typeface="Aptos Narrow" panose="020B0004020202020204" pitchFamily="34" charset="0"/>
                        </a:rPr>
                        <a:t>1</a:t>
                      </a:r>
                    </a:p>
                  </a:txBody>
                  <a:tcPr marL="9525" marR="9525" marT="9525" anchor="b"/>
                </a:tc>
                <a:tc>
                  <a:txBody>
                    <a:bodyPr/>
                    <a:lstStyle/>
                    <a:p>
                      <a:pPr algn="ctr" fontAlgn="b"/>
                      <a:r>
                        <a:rPr lang="en-US" sz="3600" b="0" i="0" u="none" strike="noStrike">
                          <a:solidFill>
                            <a:srgbClr val="000000"/>
                          </a:solidFill>
                          <a:effectLst/>
                          <a:latin typeface="Aptos Narrow" panose="020B0004020202020204" pitchFamily="34" charset="0"/>
                        </a:rPr>
                        <a:t>1</a:t>
                      </a:r>
                    </a:p>
                  </a:txBody>
                  <a:tcPr marL="9525" marR="9525" marT="9525" anchor="b"/>
                </a:tc>
                <a:tc>
                  <a:txBody>
                    <a:bodyPr/>
                    <a:lstStyle/>
                    <a:p>
                      <a:pPr algn="ctr" fontAlgn="b"/>
                      <a:r>
                        <a:rPr lang="en-US" sz="3600" b="0" i="0" u="none" strike="noStrike">
                          <a:solidFill>
                            <a:srgbClr val="000000"/>
                          </a:solidFill>
                          <a:effectLst/>
                          <a:latin typeface="Aptos Narrow" panose="020B0004020202020204" pitchFamily="34" charset="0"/>
                        </a:rPr>
                        <a:t>-1</a:t>
                      </a:r>
                    </a:p>
                  </a:txBody>
                  <a:tcPr marL="9525" marR="9525" marT="9525" anchor="b"/>
                </a:tc>
                <a:tc>
                  <a:txBody>
                    <a:bodyPr/>
                    <a:lstStyle/>
                    <a:p>
                      <a:pPr algn="ctr" fontAlgn="b"/>
                      <a:r>
                        <a:rPr lang="en-US" sz="3600" b="0" i="0" u="none" strike="noStrike">
                          <a:solidFill>
                            <a:srgbClr val="000000"/>
                          </a:solidFill>
                          <a:effectLst/>
                          <a:latin typeface="Aptos Narrow" panose="020B0004020202020204" pitchFamily="34" charset="0"/>
                        </a:rPr>
                        <a:t>-1</a:t>
                      </a:r>
                    </a:p>
                  </a:txBody>
                  <a:tcPr marL="9525" marR="9525" marT="9525" anchor="b"/>
                </a:tc>
                <a:tc>
                  <a:txBody>
                    <a:bodyPr/>
                    <a:lstStyle/>
                    <a:p>
                      <a:pPr algn="ctr" fontAlgn="b"/>
                      <a:r>
                        <a:rPr lang="en-US" sz="3600" b="0" i="0" u="none" strike="noStrike">
                          <a:solidFill>
                            <a:srgbClr val="000000"/>
                          </a:solidFill>
                          <a:effectLst/>
                          <a:latin typeface="Aptos Narrow" panose="020B0004020202020204" pitchFamily="34" charset="0"/>
                        </a:rPr>
                        <a:t>0</a:t>
                      </a:r>
                    </a:p>
                  </a:txBody>
                  <a:tcPr marL="9525" marR="9525" marT="9525" anchor="b"/>
                </a:tc>
                <a:extLst>
                  <a:ext uri="{0D108BD9-81ED-4DB2-BD59-A6C34878D82A}">
                    <a16:rowId xmlns:a16="http://schemas.microsoft.com/office/drawing/2014/main" val="825086170"/>
                  </a:ext>
                </a:extLst>
              </a:tr>
              <a:tr h="595961">
                <a:tc>
                  <a:txBody>
                    <a:bodyPr/>
                    <a:lstStyle/>
                    <a:p>
                      <a:pPr algn="ctr" fontAlgn="b"/>
                      <a:r>
                        <a:rPr lang="en-US" sz="3600" b="0" i="0" u="none" strike="noStrike">
                          <a:solidFill>
                            <a:srgbClr val="000000"/>
                          </a:solidFill>
                          <a:effectLst/>
                          <a:latin typeface="Aptos Narrow" panose="020B0004020202020204" pitchFamily="34" charset="0"/>
                        </a:rPr>
                        <a:t>0</a:t>
                      </a:r>
                    </a:p>
                  </a:txBody>
                  <a:tcPr marL="9525" marR="9525" marT="9525" anchor="b"/>
                </a:tc>
                <a:tc>
                  <a:txBody>
                    <a:bodyPr/>
                    <a:lstStyle/>
                    <a:p>
                      <a:pPr algn="ctr" fontAlgn="b"/>
                      <a:r>
                        <a:rPr lang="en-US" sz="3600" b="0" i="0" u="none" strike="noStrike">
                          <a:solidFill>
                            <a:srgbClr val="000000"/>
                          </a:solidFill>
                          <a:effectLst/>
                          <a:latin typeface="Aptos Narrow" panose="020B0004020202020204" pitchFamily="34" charset="0"/>
                        </a:rPr>
                        <a:t>1</a:t>
                      </a:r>
                    </a:p>
                  </a:txBody>
                  <a:tcPr marL="9525" marR="9525" marT="9525" anchor="b"/>
                </a:tc>
                <a:tc>
                  <a:txBody>
                    <a:bodyPr/>
                    <a:lstStyle/>
                    <a:p>
                      <a:pPr algn="ctr" fontAlgn="b"/>
                      <a:r>
                        <a:rPr lang="en-US" sz="3600" b="0" i="0" u="none" strike="noStrike" dirty="0">
                          <a:solidFill>
                            <a:srgbClr val="000000"/>
                          </a:solidFill>
                          <a:effectLst/>
                          <a:latin typeface="Aptos Narrow" panose="020B0004020202020204" pitchFamily="34" charset="0"/>
                        </a:rPr>
                        <a:t>1</a:t>
                      </a:r>
                    </a:p>
                  </a:txBody>
                  <a:tcPr marL="9525" marR="9525" marT="9525" anchor="b">
                    <a:solidFill>
                      <a:schemeClr val="accent4"/>
                    </a:solidFill>
                  </a:tcPr>
                </a:tc>
                <a:tc>
                  <a:txBody>
                    <a:bodyPr/>
                    <a:lstStyle/>
                    <a:p>
                      <a:pPr algn="ctr" fontAlgn="b"/>
                      <a:r>
                        <a:rPr lang="en-US" sz="3600" b="0" i="0" u="none" strike="noStrike">
                          <a:solidFill>
                            <a:srgbClr val="000000"/>
                          </a:solidFill>
                          <a:effectLst/>
                          <a:latin typeface="Aptos Narrow" panose="020B0004020202020204" pitchFamily="34" charset="0"/>
                        </a:rPr>
                        <a:t>-1</a:t>
                      </a:r>
                    </a:p>
                  </a:txBody>
                  <a:tcPr marL="9525" marR="9525" marT="9525" anchor="b"/>
                </a:tc>
                <a:tc>
                  <a:txBody>
                    <a:bodyPr/>
                    <a:lstStyle/>
                    <a:p>
                      <a:pPr algn="ctr" fontAlgn="b"/>
                      <a:r>
                        <a:rPr lang="en-US" sz="3600" b="0" i="0" u="none" strike="noStrike">
                          <a:solidFill>
                            <a:srgbClr val="000000"/>
                          </a:solidFill>
                          <a:effectLst/>
                          <a:latin typeface="Aptos Narrow" panose="020B0004020202020204" pitchFamily="34" charset="0"/>
                        </a:rPr>
                        <a:t>-1</a:t>
                      </a:r>
                    </a:p>
                  </a:txBody>
                  <a:tcPr marL="9525" marR="9525" marT="9525" anchor="b"/>
                </a:tc>
                <a:tc>
                  <a:txBody>
                    <a:bodyPr/>
                    <a:lstStyle/>
                    <a:p>
                      <a:pPr algn="ctr" fontAlgn="b"/>
                      <a:r>
                        <a:rPr lang="en-US" sz="3600" b="0" i="0" u="none" strike="noStrike">
                          <a:solidFill>
                            <a:srgbClr val="000000"/>
                          </a:solidFill>
                          <a:effectLst/>
                          <a:latin typeface="Aptos Narrow" panose="020B0004020202020204" pitchFamily="34" charset="0"/>
                        </a:rPr>
                        <a:t>0</a:t>
                      </a:r>
                    </a:p>
                  </a:txBody>
                  <a:tcPr marL="9525" marR="9525" marT="9525" anchor="b"/>
                </a:tc>
                <a:extLst>
                  <a:ext uri="{0D108BD9-81ED-4DB2-BD59-A6C34878D82A}">
                    <a16:rowId xmlns:a16="http://schemas.microsoft.com/office/drawing/2014/main" val="759941682"/>
                  </a:ext>
                </a:extLst>
              </a:tr>
              <a:tr h="595961">
                <a:tc>
                  <a:txBody>
                    <a:bodyPr/>
                    <a:lstStyle/>
                    <a:p>
                      <a:pPr algn="ctr" fontAlgn="b"/>
                      <a:r>
                        <a:rPr lang="en-US" sz="3600" b="0" i="0" u="none" strike="noStrike">
                          <a:solidFill>
                            <a:srgbClr val="000000"/>
                          </a:solidFill>
                          <a:effectLst/>
                          <a:latin typeface="Aptos Narrow" panose="020B0004020202020204" pitchFamily="34" charset="0"/>
                        </a:rPr>
                        <a:t>0</a:t>
                      </a:r>
                    </a:p>
                  </a:txBody>
                  <a:tcPr marL="9525" marR="9525" marT="9525" anchor="b"/>
                </a:tc>
                <a:tc>
                  <a:txBody>
                    <a:bodyPr/>
                    <a:lstStyle/>
                    <a:p>
                      <a:pPr algn="ctr" fontAlgn="b"/>
                      <a:r>
                        <a:rPr lang="en-US" sz="3600" b="0" i="0" u="none" strike="noStrike">
                          <a:solidFill>
                            <a:srgbClr val="000000"/>
                          </a:solidFill>
                          <a:effectLst/>
                          <a:latin typeface="Aptos Narrow" panose="020B0004020202020204" pitchFamily="34" charset="0"/>
                        </a:rPr>
                        <a:t>2</a:t>
                      </a:r>
                    </a:p>
                  </a:txBody>
                  <a:tcPr marL="9525" marR="9525" marT="9525" anchor="b"/>
                </a:tc>
                <a:tc>
                  <a:txBody>
                    <a:bodyPr/>
                    <a:lstStyle/>
                    <a:p>
                      <a:pPr algn="ctr" fontAlgn="b"/>
                      <a:r>
                        <a:rPr lang="en-US" sz="3600" b="0" i="0" u="none" strike="noStrike">
                          <a:solidFill>
                            <a:srgbClr val="000000"/>
                          </a:solidFill>
                          <a:effectLst/>
                          <a:latin typeface="Aptos Narrow" panose="020B0004020202020204" pitchFamily="34" charset="0"/>
                        </a:rPr>
                        <a:t>2</a:t>
                      </a:r>
                    </a:p>
                  </a:txBody>
                  <a:tcPr marL="9525" marR="9525" marT="9525" anchor="b"/>
                </a:tc>
                <a:tc>
                  <a:txBody>
                    <a:bodyPr/>
                    <a:lstStyle/>
                    <a:p>
                      <a:pPr algn="ctr" fontAlgn="b"/>
                      <a:r>
                        <a:rPr lang="en-US" sz="3600" b="0" i="0" u="none" strike="noStrike">
                          <a:solidFill>
                            <a:srgbClr val="000000"/>
                          </a:solidFill>
                          <a:effectLst/>
                          <a:latin typeface="Aptos Narrow" panose="020B0004020202020204" pitchFamily="34" charset="0"/>
                        </a:rPr>
                        <a:t>-2</a:t>
                      </a:r>
                    </a:p>
                  </a:txBody>
                  <a:tcPr marL="9525" marR="9525" marT="9525" anchor="b"/>
                </a:tc>
                <a:tc>
                  <a:txBody>
                    <a:bodyPr/>
                    <a:lstStyle/>
                    <a:p>
                      <a:pPr algn="ctr" fontAlgn="b"/>
                      <a:r>
                        <a:rPr lang="en-US" sz="3600" b="0" i="0" u="none" strike="noStrike" dirty="0">
                          <a:solidFill>
                            <a:srgbClr val="000000"/>
                          </a:solidFill>
                          <a:effectLst/>
                          <a:latin typeface="Aptos Narrow" panose="020B0004020202020204" pitchFamily="34" charset="0"/>
                        </a:rPr>
                        <a:t>-2</a:t>
                      </a:r>
                    </a:p>
                  </a:txBody>
                  <a:tcPr marL="9525" marR="9525" marT="9525" anchor="b"/>
                </a:tc>
                <a:tc>
                  <a:txBody>
                    <a:bodyPr/>
                    <a:lstStyle/>
                    <a:p>
                      <a:pPr algn="ctr" fontAlgn="b"/>
                      <a:r>
                        <a:rPr lang="en-US" sz="3600" b="0" i="0" u="none" strike="noStrike">
                          <a:solidFill>
                            <a:srgbClr val="000000"/>
                          </a:solidFill>
                          <a:effectLst/>
                          <a:latin typeface="Aptos Narrow" panose="020B0004020202020204" pitchFamily="34" charset="0"/>
                        </a:rPr>
                        <a:t>0</a:t>
                      </a:r>
                    </a:p>
                  </a:txBody>
                  <a:tcPr marL="9525" marR="9525" marT="9525" anchor="b"/>
                </a:tc>
                <a:extLst>
                  <a:ext uri="{0D108BD9-81ED-4DB2-BD59-A6C34878D82A}">
                    <a16:rowId xmlns:a16="http://schemas.microsoft.com/office/drawing/2014/main" val="1759396523"/>
                  </a:ext>
                </a:extLst>
              </a:tr>
              <a:tr h="595961">
                <a:tc>
                  <a:txBody>
                    <a:bodyPr/>
                    <a:lstStyle/>
                    <a:p>
                      <a:pPr algn="ctr" fontAlgn="b"/>
                      <a:r>
                        <a:rPr lang="en-US" sz="3600" b="0" i="0" u="none" strike="noStrike">
                          <a:solidFill>
                            <a:srgbClr val="000000"/>
                          </a:solidFill>
                          <a:effectLst/>
                          <a:latin typeface="Aptos Narrow" panose="020B0004020202020204" pitchFamily="34" charset="0"/>
                        </a:rPr>
                        <a:t>0</a:t>
                      </a:r>
                    </a:p>
                  </a:txBody>
                  <a:tcPr marL="9525" marR="9525" marT="9525" anchor="b"/>
                </a:tc>
                <a:tc>
                  <a:txBody>
                    <a:bodyPr/>
                    <a:lstStyle/>
                    <a:p>
                      <a:pPr algn="ctr" fontAlgn="b"/>
                      <a:r>
                        <a:rPr lang="en-US" sz="3600" b="0" i="0" u="none" strike="noStrike">
                          <a:solidFill>
                            <a:srgbClr val="000000"/>
                          </a:solidFill>
                          <a:effectLst/>
                          <a:latin typeface="Aptos Narrow" panose="020B0004020202020204" pitchFamily="34" charset="0"/>
                        </a:rPr>
                        <a:t>3</a:t>
                      </a:r>
                    </a:p>
                  </a:txBody>
                  <a:tcPr marL="9525" marR="9525" marT="9525" anchor="b"/>
                </a:tc>
                <a:tc>
                  <a:txBody>
                    <a:bodyPr/>
                    <a:lstStyle/>
                    <a:p>
                      <a:pPr algn="ctr" fontAlgn="b"/>
                      <a:r>
                        <a:rPr lang="en-US" sz="3600" b="0" i="0" u="none" strike="noStrike">
                          <a:solidFill>
                            <a:srgbClr val="000000"/>
                          </a:solidFill>
                          <a:effectLst/>
                          <a:latin typeface="Aptos Narrow" panose="020B0004020202020204" pitchFamily="34" charset="0"/>
                        </a:rPr>
                        <a:t>3</a:t>
                      </a:r>
                    </a:p>
                  </a:txBody>
                  <a:tcPr marL="9525" marR="9525" marT="9525" anchor="b"/>
                </a:tc>
                <a:tc>
                  <a:txBody>
                    <a:bodyPr/>
                    <a:lstStyle/>
                    <a:p>
                      <a:pPr algn="ctr" fontAlgn="b"/>
                      <a:r>
                        <a:rPr lang="en-US" sz="3600" b="0" i="0" u="none" strike="noStrike">
                          <a:solidFill>
                            <a:srgbClr val="000000"/>
                          </a:solidFill>
                          <a:effectLst/>
                          <a:latin typeface="Aptos Narrow" panose="020B0004020202020204" pitchFamily="34" charset="0"/>
                        </a:rPr>
                        <a:t>-3</a:t>
                      </a:r>
                    </a:p>
                  </a:txBody>
                  <a:tcPr marL="9525" marR="9525" marT="9525" anchor="b"/>
                </a:tc>
                <a:tc>
                  <a:txBody>
                    <a:bodyPr/>
                    <a:lstStyle/>
                    <a:p>
                      <a:pPr algn="ctr" fontAlgn="b"/>
                      <a:r>
                        <a:rPr lang="en-US" sz="3600" b="0" i="0" u="none" strike="noStrike">
                          <a:solidFill>
                            <a:srgbClr val="000000"/>
                          </a:solidFill>
                          <a:effectLst/>
                          <a:latin typeface="Aptos Narrow" panose="020B0004020202020204" pitchFamily="34" charset="0"/>
                        </a:rPr>
                        <a:t>-3</a:t>
                      </a:r>
                    </a:p>
                  </a:txBody>
                  <a:tcPr marL="9525" marR="9525" marT="9525" anchor="b"/>
                </a:tc>
                <a:tc>
                  <a:txBody>
                    <a:bodyPr/>
                    <a:lstStyle/>
                    <a:p>
                      <a:pPr algn="ctr" fontAlgn="b"/>
                      <a:r>
                        <a:rPr lang="en-US" sz="3600" b="0" i="0" u="none" strike="noStrike" dirty="0">
                          <a:solidFill>
                            <a:srgbClr val="000000"/>
                          </a:solidFill>
                          <a:effectLst/>
                          <a:latin typeface="Aptos Narrow" panose="020B0004020202020204" pitchFamily="34" charset="0"/>
                        </a:rPr>
                        <a:t>0</a:t>
                      </a:r>
                    </a:p>
                  </a:txBody>
                  <a:tcPr marL="9525" marR="9525" marT="9525" anchor="b"/>
                </a:tc>
                <a:extLst>
                  <a:ext uri="{0D108BD9-81ED-4DB2-BD59-A6C34878D82A}">
                    <a16:rowId xmlns:a16="http://schemas.microsoft.com/office/drawing/2014/main" val="724226316"/>
                  </a:ext>
                </a:extLst>
              </a:tr>
            </a:tbl>
          </a:graphicData>
        </a:graphic>
      </p:graphicFrame>
      <p:cxnSp>
        <p:nvCxnSpPr>
          <p:cNvPr id="6" name="Straight Connector 5">
            <a:extLst>
              <a:ext uri="{FF2B5EF4-FFF2-40B4-BE49-F238E27FC236}">
                <a16:creationId xmlns:a16="http://schemas.microsoft.com/office/drawing/2014/main" id="{74CF9BE9-FA86-43A8-3FF0-A8C0DD2319F1}"/>
              </a:ext>
            </a:extLst>
          </p:cNvPr>
          <p:cNvCxnSpPr>
            <a:cxnSpLocks/>
          </p:cNvCxnSpPr>
          <p:nvPr/>
        </p:nvCxnSpPr>
        <p:spPr>
          <a:xfrm>
            <a:off x="60871" y="2971800"/>
            <a:ext cx="2483544" cy="841075"/>
          </a:xfrm>
          <a:prstGeom prst="line">
            <a:avLst/>
          </a:prstGeom>
        </p:spPr>
        <p:style>
          <a:lnRef idx="3">
            <a:schemeClr val="accent3"/>
          </a:lnRef>
          <a:fillRef idx="0">
            <a:schemeClr val="accent3"/>
          </a:fillRef>
          <a:effectRef idx="2">
            <a:schemeClr val="accent3"/>
          </a:effectRef>
          <a:fontRef idx="minor">
            <a:schemeClr val="tx1"/>
          </a:fontRef>
        </p:style>
      </p:cxnSp>
      <p:cxnSp>
        <p:nvCxnSpPr>
          <p:cNvPr id="11" name="Straight Connector 10">
            <a:extLst>
              <a:ext uri="{FF2B5EF4-FFF2-40B4-BE49-F238E27FC236}">
                <a16:creationId xmlns:a16="http://schemas.microsoft.com/office/drawing/2014/main" id="{767E96DB-6709-224C-0807-0C49A5C5254B}"/>
              </a:ext>
            </a:extLst>
          </p:cNvPr>
          <p:cNvCxnSpPr>
            <a:cxnSpLocks/>
          </p:cNvCxnSpPr>
          <p:nvPr/>
        </p:nvCxnSpPr>
        <p:spPr>
          <a:xfrm>
            <a:off x="2285076" y="715565"/>
            <a:ext cx="1683075" cy="1639439"/>
          </a:xfrm>
          <a:prstGeom prst="line">
            <a:avLst/>
          </a:prstGeom>
        </p:spPr>
        <p:style>
          <a:lnRef idx="3">
            <a:schemeClr val="accent3"/>
          </a:lnRef>
          <a:fillRef idx="0">
            <a:schemeClr val="accent3"/>
          </a:fillRef>
          <a:effectRef idx="2">
            <a:schemeClr val="accent3"/>
          </a:effectRef>
          <a:fontRef idx="minor">
            <a:schemeClr val="tx1"/>
          </a:fontRef>
        </p:style>
      </p:cxnSp>
      <p:graphicFrame>
        <p:nvGraphicFramePr>
          <p:cNvPr id="18" name="Table 17">
            <a:extLst>
              <a:ext uri="{FF2B5EF4-FFF2-40B4-BE49-F238E27FC236}">
                <a16:creationId xmlns:a16="http://schemas.microsoft.com/office/drawing/2014/main" id="{066F21F0-7126-D6F7-D52D-0E1D3D3840BC}"/>
              </a:ext>
            </a:extLst>
          </p:cNvPr>
          <p:cNvGraphicFramePr>
            <a:graphicFrameLocks noGrp="1"/>
          </p:cNvGraphicFramePr>
          <p:nvPr>
            <p:extLst>
              <p:ext uri="{D42A27DB-BD31-4B8C-83A1-F6EECF244321}">
                <p14:modId xmlns:p14="http://schemas.microsoft.com/office/powerpoint/2010/main" val="1553114707"/>
              </p:ext>
            </p:extLst>
          </p:nvPr>
        </p:nvGraphicFramePr>
        <p:xfrm>
          <a:off x="6996733" y="368744"/>
          <a:ext cx="5134396" cy="1463040"/>
        </p:xfrm>
        <a:graphic>
          <a:graphicData uri="http://schemas.openxmlformats.org/drawingml/2006/table">
            <a:tbl>
              <a:tblPr firstRow="1" bandRow="1">
                <a:tableStyleId>{EA76CFE4-716C-4388-8D29-67C3E86330D3}</a:tableStyleId>
              </a:tblPr>
              <a:tblGrid>
                <a:gridCol w="5134396">
                  <a:extLst>
                    <a:ext uri="{9D8B030D-6E8A-4147-A177-3AD203B41FA5}">
                      <a16:colId xmlns:a16="http://schemas.microsoft.com/office/drawing/2014/main" val="1104424869"/>
                    </a:ext>
                  </a:extLst>
                </a:gridCol>
              </a:tblGrid>
              <a:tr h="1274821">
                <a:tc>
                  <a:txBody>
                    <a:bodyPr/>
                    <a:lstStyle/>
                    <a:p>
                      <a:pPr algn="ctr"/>
                      <a:r>
                        <a:rPr lang="en-US" dirty="0">
                          <a:solidFill>
                            <a:schemeClr val="bg1"/>
                          </a:solidFill>
                        </a:rPr>
                        <a:t>After using the vertical filter,</a:t>
                      </a:r>
                    </a:p>
                    <a:p>
                      <a:pPr algn="ctr"/>
                      <a:r>
                        <a:rPr lang="en-US" dirty="0">
                          <a:solidFill>
                            <a:schemeClr val="bg1"/>
                          </a:solidFill>
                        </a:rPr>
                        <a:t>The left side top and bottom is the strongest and fades as it goes towards the middle. Meaning the filter detected a line close to that area</a:t>
                      </a:r>
                    </a:p>
                  </a:txBody>
                  <a:tcPr/>
                </a:tc>
                <a:extLst>
                  <a:ext uri="{0D108BD9-81ED-4DB2-BD59-A6C34878D82A}">
                    <a16:rowId xmlns:a16="http://schemas.microsoft.com/office/drawing/2014/main" val="3360844893"/>
                  </a:ext>
                </a:extLst>
              </a:tr>
            </a:tbl>
          </a:graphicData>
        </a:graphic>
      </p:graphicFrame>
    </p:spTree>
    <p:extLst>
      <p:ext uri="{BB962C8B-B14F-4D97-AF65-F5344CB8AC3E}">
        <p14:creationId xmlns:p14="http://schemas.microsoft.com/office/powerpoint/2010/main" val="33383802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Smiling work colleagues">
            <a:extLst>
              <a:ext uri="{FF2B5EF4-FFF2-40B4-BE49-F238E27FC236}">
                <a16:creationId xmlns:a16="http://schemas.microsoft.com/office/drawing/2014/main" id="{212673D2-7502-696E-8E37-DF2952807866}"/>
              </a:ext>
            </a:extLst>
          </p:cNvPr>
          <p:cNvPicPr>
            <a:picLocks noChangeAspect="1"/>
          </p:cNvPicPr>
          <p:nvPr/>
        </p:nvPicPr>
        <p:blipFill>
          <a:blip r:embed="rId2">
            <a:alphaModFix amt="50000"/>
          </a:blip>
          <a:stretch>
            <a:fillRect/>
          </a:stretch>
        </p:blipFill>
        <p:spPr>
          <a:xfrm>
            <a:off x="2684559" y="0"/>
            <a:ext cx="6022845" cy="4019225"/>
          </a:xfrm>
          <a:prstGeom prst="rect">
            <a:avLst/>
          </a:prstGeom>
          <a:ln>
            <a:noFill/>
          </a:ln>
          <a:effectLst>
            <a:softEdge rad="112500"/>
          </a:effectLst>
        </p:spPr>
      </p:pic>
      <p:sp>
        <p:nvSpPr>
          <p:cNvPr id="2" name="Title 1">
            <a:extLst>
              <a:ext uri="{FF2B5EF4-FFF2-40B4-BE49-F238E27FC236}">
                <a16:creationId xmlns:a16="http://schemas.microsoft.com/office/drawing/2014/main" id="{6D3E045D-9FC3-B478-D237-1D94BFAB5548}"/>
              </a:ext>
            </a:extLst>
          </p:cNvPr>
          <p:cNvSpPr>
            <a:spLocks noGrp="1"/>
          </p:cNvSpPr>
          <p:nvPr>
            <p:ph type="title"/>
          </p:nvPr>
        </p:nvSpPr>
        <p:spPr>
          <a:xfrm>
            <a:off x="1574801" y="2094772"/>
            <a:ext cx="7999315" cy="1676401"/>
          </a:xfrm>
        </p:spPr>
        <p:txBody>
          <a:bodyPr/>
          <a:lstStyle/>
          <a:p>
            <a:pPr algn="ctr"/>
            <a:r>
              <a:rPr lang="en-US" dirty="0">
                <a:solidFill>
                  <a:schemeClr val="bg2">
                    <a:lumMod val="60000"/>
                    <a:lumOff val="40000"/>
                  </a:schemeClr>
                </a:solidFill>
              </a:rPr>
              <a:t>What Is  the Point</a:t>
            </a:r>
          </a:p>
        </p:txBody>
      </p:sp>
      <p:sp>
        <p:nvSpPr>
          <p:cNvPr id="4" name="Text Placeholder 3">
            <a:extLst>
              <a:ext uri="{FF2B5EF4-FFF2-40B4-BE49-F238E27FC236}">
                <a16:creationId xmlns:a16="http://schemas.microsoft.com/office/drawing/2014/main" id="{88F4A203-2635-D6EE-C076-CE1F88DA046B}"/>
              </a:ext>
            </a:extLst>
          </p:cNvPr>
          <p:cNvSpPr>
            <a:spLocks noGrp="1"/>
          </p:cNvSpPr>
          <p:nvPr>
            <p:ph type="body" sz="half" idx="2"/>
          </p:nvPr>
        </p:nvSpPr>
        <p:spPr>
          <a:xfrm>
            <a:off x="1345454" y="4019225"/>
            <a:ext cx="8825659" cy="2581275"/>
          </a:xfrm>
        </p:spPr>
        <p:txBody>
          <a:bodyPr>
            <a:normAutofit lnSpcReduction="10000"/>
          </a:bodyPr>
          <a:lstStyle/>
          <a:p>
            <a:r>
              <a:rPr lang="en-US" dirty="0"/>
              <a:t>By simulating the application of filters to images by hand, individuals can gain a deeper understanding of the role of convolutional layers and filters in image recognition. This hands-on approach allows them to observe firsthand how filters detect features such as edges, corners, and patterns within an image. Through this process, individuals can comprehend how convolutional layers analyze and extract important features from images, which is crucial in the functioning of Convolutional Neural Networks (CNNs) for tasks like image recognition. This practical exercise enhances their conceptual understanding of how CNNs process visual data and make decisions based on detected features.</a:t>
            </a:r>
          </a:p>
        </p:txBody>
      </p:sp>
    </p:spTree>
    <p:extLst>
      <p:ext uri="{BB962C8B-B14F-4D97-AF65-F5344CB8AC3E}">
        <p14:creationId xmlns:p14="http://schemas.microsoft.com/office/powerpoint/2010/main" val="18573121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C53C5C-B1FE-B113-AFF6-9B61A6546B34}"/>
              </a:ext>
            </a:extLst>
          </p:cNvPr>
          <p:cNvSpPr>
            <a:spLocks noGrp="1"/>
          </p:cNvSpPr>
          <p:nvPr>
            <p:ph type="title"/>
          </p:nvPr>
        </p:nvSpPr>
        <p:spPr>
          <a:xfrm>
            <a:off x="1574799" y="1161387"/>
            <a:ext cx="7999315" cy="2323374"/>
          </a:xfrm>
        </p:spPr>
        <p:txBody>
          <a:bodyPr/>
          <a:lstStyle/>
          <a:p>
            <a:r>
              <a:rPr lang="en-US" dirty="0"/>
              <a:t>References</a:t>
            </a:r>
          </a:p>
        </p:txBody>
      </p:sp>
      <p:sp>
        <p:nvSpPr>
          <p:cNvPr id="4" name="Text Placeholder 3">
            <a:extLst>
              <a:ext uri="{FF2B5EF4-FFF2-40B4-BE49-F238E27FC236}">
                <a16:creationId xmlns:a16="http://schemas.microsoft.com/office/drawing/2014/main" id="{3CC3FC26-B70A-E19C-1D01-1E5230AB149B}"/>
              </a:ext>
            </a:extLst>
          </p:cNvPr>
          <p:cNvSpPr>
            <a:spLocks noGrp="1"/>
          </p:cNvSpPr>
          <p:nvPr>
            <p:ph type="body" sz="half" idx="2"/>
          </p:nvPr>
        </p:nvSpPr>
        <p:spPr>
          <a:xfrm>
            <a:off x="1161626" y="3099452"/>
            <a:ext cx="8825659" cy="1676400"/>
          </a:xfrm>
        </p:spPr>
        <p:txBody>
          <a:bodyPr>
            <a:noAutofit/>
          </a:bodyPr>
          <a:lstStyle/>
          <a:p>
            <a:r>
              <a:rPr lang="en-US" dirty="0"/>
              <a:t> Lehn, Frederik </a:t>
            </a:r>
            <a:r>
              <a:rPr lang="en-US" dirty="0" err="1"/>
              <a:t>Vom</a:t>
            </a:r>
            <a:r>
              <a:rPr lang="en-US" dirty="0"/>
              <a:t>. “Understanding the Convolutional Filter Operation in CNN’s | Advanced Deep Learning.” </a:t>
            </a:r>
            <a:r>
              <a:rPr lang="en-US" i="1" dirty="0"/>
              <a:t>Medium</a:t>
            </a:r>
            <a:r>
              <a:rPr lang="en-US" dirty="0"/>
              <a:t>, 25 Dec. 2023, </a:t>
            </a:r>
            <a:r>
              <a:rPr lang="en-US" dirty="0" err="1"/>
              <a:t>medium.com</a:t>
            </a:r>
            <a:r>
              <a:rPr lang="en-US" dirty="0"/>
              <a:t>/advanced-deep-learning/cnn-operation-with-2-kernels-resulting-in-2-feature-mapsunderstanding-the-convolutional-filter-c4aad26cf32</a:t>
            </a:r>
          </a:p>
          <a:p>
            <a:endParaRPr lang="en-US" dirty="0"/>
          </a:p>
          <a:p>
            <a:r>
              <a:rPr lang="en-US" b="0" i="0" u="none" strike="noStrike" dirty="0">
                <a:effectLst/>
              </a:rPr>
              <a:t>Keita, Z. (2023, April 14). </a:t>
            </a:r>
            <a:r>
              <a:rPr lang="en-US" b="0" i="1" u="none" strike="noStrike" dirty="0">
                <a:effectLst/>
              </a:rPr>
              <a:t>Python convolutional Neural Networks (CNN) with </a:t>
            </a:r>
            <a:r>
              <a:rPr lang="en-US" b="0" i="1" u="none" strike="noStrike" dirty="0" err="1">
                <a:effectLst/>
              </a:rPr>
              <a:t>tensorflow</a:t>
            </a:r>
            <a:r>
              <a:rPr lang="en-US" b="0" i="1" u="none" strike="noStrike" dirty="0">
                <a:effectLst/>
              </a:rPr>
              <a:t> tutorial</a:t>
            </a:r>
            <a:r>
              <a:rPr lang="en-US" b="0" i="0" u="none" strike="noStrike" dirty="0">
                <a:effectLst/>
              </a:rPr>
              <a:t>. </a:t>
            </a:r>
            <a:r>
              <a:rPr lang="en-US" b="0" i="0" u="none" strike="noStrike" dirty="0" err="1">
                <a:effectLst/>
              </a:rPr>
              <a:t>DataCamp</a:t>
            </a:r>
            <a:r>
              <a:rPr lang="en-US" b="0" i="0" u="none" strike="noStrike" dirty="0">
                <a:effectLst/>
              </a:rPr>
              <a:t>. https://</a:t>
            </a:r>
            <a:r>
              <a:rPr lang="en-US" b="0" i="0" u="none" strike="noStrike" dirty="0" err="1">
                <a:effectLst/>
              </a:rPr>
              <a:t>www.datacamp.com</a:t>
            </a:r>
            <a:r>
              <a:rPr lang="en-US" b="0" i="0" u="none" strike="noStrike" dirty="0">
                <a:effectLst/>
              </a:rPr>
              <a:t>/tutorial/</a:t>
            </a:r>
            <a:r>
              <a:rPr lang="en-US" b="0" i="0" u="none" strike="noStrike" dirty="0" err="1">
                <a:effectLst/>
              </a:rPr>
              <a:t>cnn</a:t>
            </a:r>
            <a:r>
              <a:rPr lang="en-US" b="0" i="0" u="none" strike="noStrike" dirty="0">
                <a:effectLst/>
              </a:rPr>
              <a:t>-</a:t>
            </a:r>
            <a:r>
              <a:rPr lang="en-US" b="0" i="0" u="none" strike="noStrike" dirty="0" err="1">
                <a:effectLst/>
              </a:rPr>
              <a:t>tensorflow</a:t>
            </a:r>
            <a:r>
              <a:rPr lang="en-US" b="0" i="0" u="none" strike="noStrike" dirty="0">
                <a:effectLst/>
              </a:rPr>
              <a:t>-python </a:t>
            </a:r>
          </a:p>
          <a:p>
            <a:endParaRPr lang="en-US" dirty="0"/>
          </a:p>
        </p:txBody>
      </p:sp>
    </p:spTree>
    <p:extLst>
      <p:ext uri="{BB962C8B-B14F-4D97-AF65-F5344CB8AC3E}">
        <p14:creationId xmlns:p14="http://schemas.microsoft.com/office/powerpoint/2010/main" val="134474516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Ion</Template>
  <TotalTime>280</TotalTime>
  <Words>675</Words>
  <Application>Microsoft Macintosh PowerPoint</Application>
  <PresentationFormat>Widescreen</PresentationFormat>
  <Paragraphs>285</Paragraphs>
  <Slides>7</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Century Gothic</vt:lpstr>
      <vt:lpstr>Wingdings 3</vt:lpstr>
      <vt:lpstr>Aptos Narrow</vt:lpstr>
      <vt:lpstr>Arial</vt:lpstr>
      <vt:lpstr>Ion</vt:lpstr>
      <vt:lpstr>“Handcrafting Pixels:   Adventure into the Convolutional Layers of Image Recognition”</vt:lpstr>
      <vt:lpstr>PowerPoint Presentation</vt:lpstr>
      <vt:lpstr>PowerPoint Presentation</vt:lpstr>
      <vt:lpstr>PowerPoint Presentation</vt:lpstr>
      <vt:lpstr>PowerPoint Presentation</vt:lpstr>
      <vt:lpstr>What Is  the Point</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vanessa.bersola-W1683511</dc:creator>
  <cp:lastModifiedBy>vanessa.bersola-W1683511</cp:lastModifiedBy>
  <cp:revision>5</cp:revision>
  <dcterms:created xsi:type="dcterms:W3CDTF">2024-07-01T02:06:24Z</dcterms:created>
  <dcterms:modified xsi:type="dcterms:W3CDTF">2024-07-02T02:50:30Z</dcterms:modified>
</cp:coreProperties>
</file>